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92000"/>
  <p:notesSz cx="6858000" cy="9144000"/>
  <p:embeddedFontLst>
    <p:embeddedFont>
      <p:font typeface="Arim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Author clrIdx="0" id="0" initials="" lastIdx="1" nam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font" Target="fonts/Arim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Arimo-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Arimo-italic.fntdata"/><Relationship Id="rId16" Type="http://schemas.openxmlformats.org/officeDocument/2006/relationships/slide" Target="slides/slide11.xml"/><Relationship Id="rId38" Type="http://schemas.openxmlformats.org/officeDocument/2006/relationships/font" Target="fonts/Arimo-bold.fntdata"/><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1">
    <p:pos x="6000" y="0"/>
    <p:text>DESANIMAR
-Elio Atenogenes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8788"/>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2" y="0"/>
            <a:ext cx="2971799" cy="458788"/>
          </a:xfrm>
          <a:prstGeom prst="rect">
            <a:avLst/>
          </a:prstGeom>
          <a:noFill/>
          <a:ln>
            <a:noFill/>
          </a:ln>
        </p:spPr>
        <p:txBody>
          <a:bodyPr anchorCtr="0" anchor="t" bIns="91425" lIns="91425" rIns="91425"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400550"/>
            <a:ext cx="5486399" cy="3600450"/>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200" u="none" cap="none" strike="noStrike">
                <a:solidFill>
                  <a:schemeClr val="dk1"/>
                </a:solidFill>
                <a:latin typeface="Calibri"/>
                <a:ea typeface="Calibri"/>
                <a:cs typeface="Calibri"/>
                <a:sym typeface="Calibri"/>
              </a:defRPr>
            </a:lvl2pPr>
            <a:lvl3pPr indent="0" lvl="2" marL="914400" marR="0" rtl="0" algn="l">
              <a:spcBef>
                <a:spcPts val="0"/>
              </a:spcBef>
              <a:buNone/>
              <a:defRPr b="0" i="0" sz="1200" u="none" cap="none" strike="noStrike">
                <a:solidFill>
                  <a:schemeClr val="dk1"/>
                </a:solidFill>
                <a:latin typeface="Calibri"/>
                <a:ea typeface="Calibri"/>
                <a:cs typeface="Calibri"/>
                <a:sym typeface="Calibri"/>
              </a:defRPr>
            </a:lvl3pPr>
            <a:lvl4pPr indent="0" lvl="3" marL="1371600" marR="0" rtl="0" algn="l">
              <a:spcBef>
                <a:spcPts val="0"/>
              </a:spcBef>
              <a:buNone/>
              <a:defRPr b="0" i="0" sz="1200" u="none" cap="none" strike="noStrike">
                <a:solidFill>
                  <a:schemeClr val="dk1"/>
                </a:solidFill>
                <a:latin typeface="Calibri"/>
                <a:ea typeface="Calibri"/>
                <a:cs typeface="Calibri"/>
                <a:sym typeface="Calibri"/>
              </a:defRPr>
            </a:lvl4pPr>
            <a:lvl5pPr indent="0" lvl="4" marL="1828800" marR="0" rtl="0" algn="l">
              <a:spcBef>
                <a:spcPts val="0"/>
              </a:spcBef>
              <a:buNone/>
              <a:defRPr b="0" i="0" sz="1200" u="none" cap="none" strike="noStrike">
                <a:solidFill>
                  <a:schemeClr val="dk1"/>
                </a:solidFill>
                <a:latin typeface="Calibri"/>
                <a:ea typeface="Calibri"/>
                <a:cs typeface="Calibri"/>
                <a:sym typeface="Calibri"/>
              </a:defRPr>
            </a:lvl5pPr>
            <a:lvl6pPr indent="0" lvl="5" marL="2286000" marR="0" rtl="0" algn="l">
              <a:spcBef>
                <a:spcPts val="0"/>
              </a:spcBef>
              <a:buNone/>
              <a:defRPr b="0" i="0" sz="1200" u="none" cap="none" strike="noStrike">
                <a:solidFill>
                  <a:schemeClr val="dk1"/>
                </a:solidFill>
                <a:latin typeface="Calibri"/>
                <a:ea typeface="Calibri"/>
                <a:cs typeface="Calibri"/>
                <a:sym typeface="Calibri"/>
              </a:defRPr>
            </a:lvl6pPr>
            <a:lvl7pPr indent="0" lvl="6" marL="2743200" marR="0" rtl="0" algn="l">
              <a:spcBef>
                <a:spcPts val="0"/>
              </a:spcBef>
              <a:buNone/>
              <a:defRPr b="0" i="0" sz="1200" u="none" cap="none" strike="noStrike">
                <a:solidFill>
                  <a:schemeClr val="dk1"/>
                </a:solidFill>
                <a:latin typeface="Calibri"/>
                <a:ea typeface="Calibri"/>
                <a:cs typeface="Calibri"/>
                <a:sym typeface="Calibri"/>
              </a:defRPr>
            </a:lvl7pPr>
            <a:lvl8pPr indent="0" lvl="7" marL="3200400" marR="0" rtl="0" algn="l">
              <a:spcBef>
                <a:spcPts val="0"/>
              </a:spcBef>
              <a:buNone/>
              <a:defRPr b="0" i="0" sz="1200" u="none" cap="none" strike="noStrike">
                <a:solidFill>
                  <a:schemeClr val="dk1"/>
                </a:solidFill>
                <a:latin typeface="Calibri"/>
                <a:ea typeface="Calibri"/>
                <a:cs typeface="Calibri"/>
                <a:sym typeface="Calibri"/>
              </a:defRPr>
            </a:lvl8pPr>
            <a:lvl9pPr indent="0" lvl="8" marL="3657600" marR="0" rtl="0" algn="l">
              <a:spcBef>
                <a:spcPts val="0"/>
              </a:spcBef>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8786"/>
          </a:xfrm>
          <a:prstGeom prst="rect">
            <a:avLst/>
          </a:prstGeom>
          <a:noFill/>
          <a:ln>
            <a:noFill/>
          </a:ln>
        </p:spPr>
        <p:txBody>
          <a:bodyPr anchorCtr="0" anchor="b"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s-E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93" name="Shape 93"/>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94" name="Shape 94"/>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s-E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166" name="Shape 16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s-ES" sz="1200" u="none" cap="none" strike="noStrike">
                <a:solidFill>
                  <a:schemeClr val="dk1"/>
                </a:solidFill>
                <a:latin typeface="Times New Roman"/>
                <a:ea typeface="Times New Roman"/>
                <a:cs typeface="Times New Roman"/>
                <a:sym typeface="Times New Roman"/>
              </a:rPr>
              <a:t>‹#›</a:t>
            </a:fld>
          </a:p>
        </p:txBody>
      </p:sp>
      <p:sp>
        <p:nvSpPr>
          <p:cNvPr id="173" name="Shape 173"/>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a:noFill/>
          </a:ln>
        </p:spPr>
      </p:sp>
      <p:sp>
        <p:nvSpPr>
          <p:cNvPr id="174" name="Shape 174"/>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s-ES" sz="1200" u="none" cap="none" strike="noStrike">
                <a:solidFill>
                  <a:schemeClr val="dk1"/>
                </a:solidFill>
                <a:latin typeface="Calibri"/>
                <a:ea typeface="Calibri"/>
                <a:cs typeface="Calibri"/>
                <a:sym typeface="Calibri"/>
              </a:rPr>
              <a:t>Falta figura que muestre bifurcaci’on de Hopf</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186" name="Shape 186"/>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96" name="Shape 196"/>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197" name="Shape 197"/>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04" name="Shape 204"/>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s-ES" sz="1200">
                <a:solidFill>
                  <a:schemeClr val="dk1"/>
                </a:solidFill>
                <a:latin typeface="Times New Roman"/>
                <a:ea typeface="Times New Roman"/>
                <a:cs typeface="Times New Roman"/>
                <a:sym typeface="Times New Roman"/>
              </a:rPr>
              <a:t>‹#›</a:t>
            </a:fld>
          </a:p>
        </p:txBody>
      </p:sp>
      <p:sp>
        <p:nvSpPr>
          <p:cNvPr id="215" name="Shape 215"/>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a:noFill/>
          </a:ln>
        </p:spPr>
      </p:sp>
      <p:sp>
        <p:nvSpPr>
          <p:cNvPr id="216" name="Shape 216"/>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s-ES" sz="1200" u="none" cap="none" strike="noStrike">
                <a:solidFill>
                  <a:schemeClr val="dk1"/>
                </a:solidFill>
                <a:latin typeface="Calibri"/>
                <a:ea typeface="Calibri"/>
                <a:cs typeface="Calibri"/>
                <a:sym typeface="Calibri"/>
              </a:rPr>
              <a:t>Firing = discharge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227" name="Shape 227"/>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rtl="0">
              <a:spcBef>
                <a:spcPts val="0"/>
              </a:spcBef>
              <a:buNone/>
            </a:pPr>
            <a:fld id="{00000000-1234-1234-1234-123412341234}" type="slidenum">
              <a:rPr lang="es-ES"/>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36" name="Shape 236"/>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1" name="Shape 241"/>
        <p:cNvGrpSpPr/>
        <p:nvPr/>
      </p:nvGrpSpPr>
      <p:grpSpPr>
        <a:xfrm>
          <a:off x="0" y="0"/>
          <a:ext cx="0" cy="0"/>
          <a:chOff x="0" y="0"/>
          <a:chExt cx="0" cy="0"/>
        </a:xfrm>
      </p:grpSpPr>
      <p:sp>
        <p:nvSpPr>
          <p:cNvPr id="242" name="Shape 242"/>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43" name="Shape 243"/>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1" name="Shape 251"/>
        <p:cNvGrpSpPr/>
        <p:nvPr/>
      </p:nvGrpSpPr>
      <p:grpSpPr>
        <a:xfrm>
          <a:off x="0" y="0"/>
          <a:ext cx="0" cy="0"/>
          <a:chOff x="0" y="0"/>
          <a:chExt cx="0" cy="0"/>
        </a:xfrm>
      </p:grpSpPr>
      <p:sp>
        <p:nvSpPr>
          <p:cNvPr id="252" name="Shape 252"/>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53" name="Shape 253"/>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102" name="Shape 102"/>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3" name="Shape 263"/>
        <p:cNvGrpSpPr/>
        <p:nvPr/>
      </p:nvGrpSpPr>
      <p:grpSpPr>
        <a:xfrm>
          <a:off x="0" y="0"/>
          <a:ext cx="0" cy="0"/>
          <a:chOff x="0" y="0"/>
          <a:chExt cx="0" cy="0"/>
        </a:xfrm>
      </p:grpSpPr>
      <p:sp>
        <p:nvSpPr>
          <p:cNvPr id="264" name="Shape 264"/>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265" name="Shape 26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273" name="Shape 27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9" name="Shape 279"/>
        <p:cNvGrpSpPr/>
        <p:nvPr/>
      </p:nvGrpSpPr>
      <p:grpSpPr>
        <a:xfrm>
          <a:off x="0" y="0"/>
          <a:ext cx="0" cy="0"/>
          <a:chOff x="0" y="0"/>
          <a:chExt cx="0" cy="0"/>
        </a:xfrm>
      </p:grpSpPr>
      <p:sp>
        <p:nvSpPr>
          <p:cNvPr id="280" name="Shape 28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81" name="Shape 281"/>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82" name="Shape 282"/>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7" name="Shape 287"/>
        <p:cNvGrpSpPr/>
        <p:nvPr/>
      </p:nvGrpSpPr>
      <p:grpSpPr>
        <a:xfrm>
          <a:off x="0" y="0"/>
          <a:ext cx="0" cy="0"/>
          <a:chOff x="0" y="0"/>
          <a:chExt cx="0" cy="0"/>
        </a:xfrm>
      </p:grpSpPr>
      <p:sp>
        <p:nvSpPr>
          <p:cNvPr id="288" name="Shape 28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89" name="Shape 289"/>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290" name="Shape 290"/>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rtl="0">
              <a:spcBef>
                <a:spcPts val="0"/>
              </a:spcBef>
              <a:buNone/>
            </a:pPr>
            <a:fld id="{00000000-1234-1234-1234-123412341234}" type="slidenum">
              <a:rPr lang="es-ES"/>
              <a:t>‹#›</a:t>
            </a:fld>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97" name="Shape 297"/>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98" name="Shape 298"/>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307" name="Shape 307"/>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12" name="Shape 312"/>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313" name="Shape 313"/>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9" name="Shape 319"/>
        <p:cNvGrpSpPr/>
        <p:nvPr/>
      </p:nvGrpSpPr>
      <p:grpSpPr>
        <a:xfrm>
          <a:off x="0" y="0"/>
          <a:ext cx="0" cy="0"/>
          <a:chOff x="0" y="0"/>
          <a:chExt cx="0" cy="0"/>
        </a:xfrm>
      </p:grpSpPr>
      <p:sp>
        <p:nvSpPr>
          <p:cNvPr id="320" name="Shape 32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21" name="Shape 321"/>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322" name="Shape 322"/>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8" name="Shape 328"/>
        <p:cNvGrpSpPr/>
        <p:nvPr/>
      </p:nvGrpSpPr>
      <p:grpSpPr>
        <a:xfrm>
          <a:off x="0" y="0"/>
          <a:ext cx="0" cy="0"/>
          <a:chOff x="0" y="0"/>
          <a:chExt cx="0" cy="0"/>
        </a:xfrm>
      </p:grpSpPr>
      <p:sp>
        <p:nvSpPr>
          <p:cNvPr id="329" name="Shape 32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30" name="Shape 330"/>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331" name="Shape 331"/>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38" name="Shape 338"/>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339" name="Shape 339"/>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08" name="Shape 108"/>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s-ES" sz="1200" u="none" cap="none" strike="noStrike">
                <a:solidFill>
                  <a:schemeClr val="dk1"/>
                </a:solidFill>
                <a:latin typeface="Calibri"/>
                <a:ea typeface="Calibri"/>
                <a:cs typeface="Calibri"/>
                <a:sym typeface="Calibri"/>
              </a:rPr>
              <a:t>El cerebro es altamente paralelo</a:t>
            </a:r>
          </a:p>
        </p:txBody>
      </p:sp>
      <p:sp>
        <p:nvSpPr>
          <p:cNvPr id="109" name="Shape 109"/>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s-E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4" name="Shape 344"/>
        <p:cNvGrpSpPr/>
        <p:nvPr/>
      </p:nvGrpSpPr>
      <p:grpSpPr>
        <a:xfrm>
          <a:off x="0" y="0"/>
          <a:ext cx="0" cy="0"/>
          <a:chOff x="0" y="0"/>
          <a:chExt cx="0" cy="0"/>
        </a:xfrm>
      </p:grpSpPr>
      <p:sp>
        <p:nvSpPr>
          <p:cNvPr id="345" name="Shape 34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46" name="Shape 346"/>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347" name="Shape 347"/>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2" name="Shape 352"/>
        <p:cNvGrpSpPr/>
        <p:nvPr/>
      </p:nvGrpSpPr>
      <p:grpSpPr>
        <a:xfrm>
          <a:off x="0" y="0"/>
          <a:ext cx="0" cy="0"/>
          <a:chOff x="0" y="0"/>
          <a:chExt cx="0" cy="0"/>
        </a:xfrm>
      </p:grpSpPr>
      <p:sp>
        <p:nvSpPr>
          <p:cNvPr id="353" name="Shape 353"/>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354" name="Shape 35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16" name="Shape 116"/>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117" name="Shape 117"/>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125" name="Shape 125"/>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133" name="Shape 133"/>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143" name="Shape 143"/>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150" name="Shape 150"/>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s-ES"/>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157" name="Shape 157"/>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Diapositiva de título">
    <p:spTree>
      <p:nvGrpSpPr>
        <p:cNvPr id="15" name="Shape 15"/>
        <p:cNvGrpSpPr/>
        <p:nvPr/>
      </p:nvGrpSpPr>
      <p:grpSpPr>
        <a:xfrm>
          <a:off x="0" y="0"/>
          <a:ext cx="0" cy="0"/>
          <a:chOff x="0" y="0"/>
          <a:chExt cx="0" cy="0"/>
        </a:xfrm>
      </p:grpSpPr>
      <p:sp>
        <p:nvSpPr>
          <p:cNvPr id="16" name="Shape 16"/>
          <p:cNvSpPr txBox="1"/>
          <p:nvPr>
            <p:ph type="ctrTitle"/>
          </p:nvPr>
        </p:nvSpPr>
        <p:spPr>
          <a:xfrm>
            <a:off x="1524000" y="1122362"/>
            <a:ext cx="9144000" cy="2387600"/>
          </a:xfrm>
          <a:prstGeom prst="rect">
            <a:avLst/>
          </a:prstGeom>
          <a:noFill/>
          <a:ln>
            <a:noFill/>
          </a:ln>
        </p:spPr>
        <p:txBody>
          <a:bodyPr anchorCtr="0" anchor="b" bIns="91425" lIns="91425" rIns="91425" tIns="91425"/>
          <a:lstStyle>
            <a:lvl1pPr indent="0" lvl="0" marL="0" marR="0" rtl="0" algn="ctr">
              <a:lnSpc>
                <a:spcPct val="90000"/>
              </a:lnSpc>
              <a:spcBef>
                <a:spcPts val="0"/>
              </a:spcBef>
              <a:buClr>
                <a:schemeClr val="dk1"/>
              </a:buClr>
              <a:buFont typeface="Calibri"/>
              <a:buNone/>
              <a:defRPr b="0" i="0" sz="6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7" name="Shape 17"/>
          <p:cNvSpPr txBox="1"/>
          <p:nvPr>
            <p:ph idx="1" type="subTitle"/>
          </p:nvPr>
        </p:nvSpPr>
        <p:spPr>
          <a:xfrm>
            <a:off x="1524000" y="3602037"/>
            <a:ext cx="9144000" cy="1655761"/>
          </a:xfrm>
          <a:prstGeom prst="rect">
            <a:avLst/>
          </a:prstGeom>
          <a:noFill/>
          <a:ln>
            <a:noFill/>
          </a:ln>
        </p:spPr>
        <p:txBody>
          <a:bodyPr anchorCtr="0" anchor="t" bIns="91425" lIns="91425" rIns="91425" tIns="91425"/>
          <a:lstStyle>
            <a:lvl1pPr indent="0" lvl="0" marL="0" marR="0" rtl="0" algn="ctr">
              <a:lnSpc>
                <a:spcPct val="90000"/>
              </a:lnSpc>
              <a:spcBef>
                <a:spcPts val="1000"/>
              </a:spcBef>
              <a:buClr>
                <a:schemeClr val="dk1"/>
              </a:buClr>
              <a:buFont typeface="Arial"/>
              <a:buNone/>
              <a:defRPr b="0" i="0" sz="2400" u="none" cap="none" strike="noStrike">
                <a:solidFill>
                  <a:schemeClr val="dk1"/>
                </a:solidFill>
                <a:latin typeface="Calibri"/>
                <a:ea typeface="Calibri"/>
                <a:cs typeface="Calibri"/>
                <a:sym typeface="Calibri"/>
              </a:defRPr>
            </a:lvl1pPr>
            <a:lvl2pPr indent="0" lvl="1" marL="457200" marR="0" rtl="0" algn="ctr">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2pPr>
            <a:lvl3pPr indent="0" lvl="2" marL="914400" marR="0" rtl="0" algn="ctr">
              <a:lnSpc>
                <a:spcPct val="90000"/>
              </a:lnSpc>
              <a:spcBef>
                <a:spcPts val="500"/>
              </a:spcBef>
              <a:buClr>
                <a:schemeClr val="dk1"/>
              </a:buClr>
              <a:buFont typeface="Arial"/>
              <a:buNone/>
              <a:defRPr b="0" i="0" sz="1800" u="none" cap="none" strike="noStrike">
                <a:solidFill>
                  <a:schemeClr val="dk1"/>
                </a:solidFill>
                <a:latin typeface="Calibri"/>
                <a:ea typeface="Calibri"/>
                <a:cs typeface="Calibri"/>
                <a:sym typeface="Calibri"/>
              </a:defRPr>
            </a:lvl3pPr>
            <a:lvl4pPr indent="0" lvl="3" marL="13716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4pPr>
            <a:lvl5pPr indent="0" lvl="4" marL="18288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5pPr>
            <a:lvl6pPr indent="0" lvl="5" marL="22860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6pPr>
            <a:lvl7pPr indent="0" lvl="6" marL="27432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7pPr>
            <a:lvl8pPr indent="0" lvl="7" marL="32004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8pPr>
            <a:lvl9pPr indent="0" lvl="8" marL="36576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9pPr>
          </a:lstStyle>
          <a:p/>
        </p:txBody>
      </p:sp>
      <p:sp>
        <p:nvSpPr>
          <p:cNvPr id="18" name="Shape 18"/>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9" name="Shape 19"/>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0" name="Shape 20"/>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s-E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Imagen con título">
    <p:spTree>
      <p:nvGrpSpPr>
        <p:cNvPr id="72" name="Shape 72"/>
        <p:cNvGrpSpPr/>
        <p:nvPr/>
      </p:nvGrpSpPr>
      <p:grpSpPr>
        <a:xfrm>
          <a:off x="0" y="0"/>
          <a:ext cx="0" cy="0"/>
          <a:chOff x="0" y="0"/>
          <a:chExt cx="0" cy="0"/>
        </a:xfrm>
      </p:grpSpPr>
      <p:sp>
        <p:nvSpPr>
          <p:cNvPr id="73" name="Shape 73"/>
          <p:cNvSpPr txBox="1"/>
          <p:nvPr>
            <p:ph type="title"/>
          </p:nvPr>
        </p:nvSpPr>
        <p:spPr>
          <a:xfrm>
            <a:off x="839787" y="457200"/>
            <a:ext cx="3932237" cy="1600199"/>
          </a:xfrm>
          <a:prstGeom prst="rect">
            <a:avLst/>
          </a:prstGeom>
          <a:noFill/>
          <a:ln>
            <a:noFill/>
          </a:ln>
        </p:spPr>
        <p:txBody>
          <a:bodyPr anchorCtr="0" anchor="b" bIns="91425" lIns="91425" rIns="91425" tIns="91425"/>
          <a:lstStyle>
            <a:lvl1pPr indent="0" lvl="0" marL="0" marR="0" rtl="0" algn="l">
              <a:lnSpc>
                <a:spcPct val="90000"/>
              </a:lnSpc>
              <a:spcBef>
                <a:spcPts val="0"/>
              </a:spcBef>
              <a:buClr>
                <a:schemeClr val="dk1"/>
              </a:buClr>
              <a:buFont typeface="Calibri"/>
              <a:buNone/>
              <a:defRPr b="0" i="0" sz="32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4" name="Shape 74"/>
          <p:cNvSpPr/>
          <p:nvPr>
            <p:ph idx="2" type="pic"/>
          </p:nvPr>
        </p:nvSpPr>
        <p:spPr>
          <a:xfrm>
            <a:off x="5183187" y="987425"/>
            <a:ext cx="6172199" cy="4873624"/>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32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0" i="0" sz="28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0" i="0" sz="24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9pPr>
          </a:lstStyle>
          <a:p/>
        </p:txBody>
      </p:sp>
      <p:sp>
        <p:nvSpPr>
          <p:cNvPr id="75" name="Shape 75"/>
          <p:cNvSpPr txBox="1"/>
          <p:nvPr>
            <p:ph idx="1" type="body"/>
          </p:nvPr>
        </p:nvSpPr>
        <p:spPr>
          <a:xfrm>
            <a:off x="839787" y="2057400"/>
            <a:ext cx="3932237" cy="3811588"/>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16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0" i="0" sz="14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0" i="0" sz="12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9pPr>
          </a:lstStyle>
          <a:p/>
        </p:txBody>
      </p:sp>
      <p:sp>
        <p:nvSpPr>
          <p:cNvPr id="76" name="Shape 76"/>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7" name="Shape 77"/>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8" name="Shape 78"/>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s-ES" sz="1200">
                <a:solidFill>
                  <a:srgbClr val="888888"/>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ítulo y texto vertical">
    <p:spTree>
      <p:nvGrpSpPr>
        <p:cNvPr id="79" name="Shape 79"/>
        <p:cNvGrpSpPr/>
        <p:nvPr/>
      </p:nvGrpSpPr>
      <p:grpSpPr>
        <a:xfrm>
          <a:off x="0" y="0"/>
          <a:ext cx="0" cy="0"/>
          <a:chOff x="0" y="0"/>
          <a:chExt cx="0" cy="0"/>
        </a:xfrm>
      </p:grpSpPr>
      <p:sp>
        <p:nvSpPr>
          <p:cNvPr id="80" name="Shape 80"/>
          <p:cNvSpPr txBox="1"/>
          <p:nvPr>
            <p:ph type="title"/>
          </p:nvPr>
        </p:nvSpPr>
        <p:spPr>
          <a:xfrm>
            <a:off x="838200" y="365125"/>
            <a:ext cx="10515599" cy="132556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1" name="Shape 81"/>
          <p:cNvSpPr txBox="1"/>
          <p:nvPr>
            <p:ph idx="1" type="body"/>
          </p:nvPr>
        </p:nvSpPr>
        <p:spPr>
          <a:xfrm rot="5400000">
            <a:off x="3920331" y="-1256505"/>
            <a:ext cx="4351338" cy="10515599"/>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Shape 82"/>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3" name="Shape 83"/>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4" name="Shape 84"/>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s-ES" sz="1200">
                <a:solidFill>
                  <a:srgbClr val="888888"/>
                </a:solidFill>
                <a:latin typeface="Calibri"/>
                <a:ea typeface="Calibri"/>
                <a:cs typeface="Calibri"/>
                <a:sym typeface="Calibri"/>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Título vertical y texto">
    <p:spTree>
      <p:nvGrpSpPr>
        <p:cNvPr id="85" name="Shape 85"/>
        <p:cNvGrpSpPr/>
        <p:nvPr/>
      </p:nvGrpSpPr>
      <p:grpSpPr>
        <a:xfrm>
          <a:off x="0" y="0"/>
          <a:ext cx="0" cy="0"/>
          <a:chOff x="0" y="0"/>
          <a:chExt cx="0" cy="0"/>
        </a:xfrm>
      </p:grpSpPr>
      <p:sp>
        <p:nvSpPr>
          <p:cNvPr id="86" name="Shape 86"/>
          <p:cNvSpPr txBox="1"/>
          <p:nvPr>
            <p:ph type="title"/>
          </p:nvPr>
        </p:nvSpPr>
        <p:spPr>
          <a:xfrm rot="5400000">
            <a:off x="7133431" y="1956594"/>
            <a:ext cx="5811838" cy="2628899"/>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7" name="Shape 87"/>
          <p:cNvSpPr txBox="1"/>
          <p:nvPr>
            <p:ph idx="1" type="body"/>
          </p:nvPr>
        </p:nvSpPr>
        <p:spPr>
          <a:xfrm rot="5400000">
            <a:off x="1799431" y="-596105"/>
            <a:ext cx="5811838" cy="7734299"/>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Shape 88"/>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9" name="Shape 89"/>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0" name="Shape 90"/>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s-ES" sz="1200">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ítulo y objetos">
    <p:spTree>
      <p:nvGrpSpPr>
        <p:cNvPr id="21" name="Shape 21"/>
        <p:cNvGrpSpPr/>
        <p:nvPr/>
      </p:nvGrpSpPr>
      <p:grpSpPr>
        <a:xfrm>
          <a:off x="0" y="0"/>
          <a:ext cx="0" cy="0"/>
          <a:chOff x="0" y="0"/>
          <a:chExt cx="0" cy="0"/>
        </a:xfrm>
      </p:grpSpPr>
      <p:sp>
        <p:nvSpPr>
          <p:cNvPr id="22" name="Shape 22"/>
          <p:cNvSpPr txBox="1"/>
          <p:nvPr>
            <p:ph type="title"/>
          </p:nvPr>
        </p:nvSpPr>
        <p:spPr>
          <a:xfrm>
            <a:off x="838200" y="365125"/>
            <a:ext cx="10515599" cy="132556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3" name="Shape 23"/>
          <p:cNvSpPr txBox="1"/>
          <p:nvPr>
            <p:ph idx="1" type="body"/>
          </p:nvPr>
        </p:nvSpPr>
        <p:spPr>
          <a:xfrm>
            <a:off x="838200" y="1825625"/>
            <a:ext cx="10515599" cy="4351338"/>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Shape 24"/>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5" name="Shape 25"/>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6" name="Shape 26"/>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s-E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Solo el título">
    <p:spTree>
      <p:nvGrpSpPr>
        <p:cNvPr id="27" name="Shape 27"/>
        <p:cNvGrpSpPr/>
        <p:nvPr/>
      </p:nvGrpSpPr>
      <p:grpSpPr>
        <a:xfrm>
          <a:off x="0" y="0"/>
          <a:ext cx="0" cy="0"/>
          <a:chOff x="0" y="0"/>
          <a:chExt cx="0" cy="0"/>
        </a:xfrm>
      </p:grpSpPr>
      <p:sp>
        <p:nvSpPr>
          <p:cNvPr id="28" name="Shape 28"/>
          <p:cNvSpPr txBox="1"/>
          <p:nvPr>
            <p:ph type="title"/>
          </p:nvPr>
        </p:nvSpPr>
        <p:spPr>
          <a:xfrm>
            <a:off x="838200" y="365125"/>
            <a:ext cx="10515599" cy="132556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9" name="Shape 29"/>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0" name="Shape 30"/>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1" name="Shape 31"/>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s-E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clipArtAndTx">
  <p:cSld name="Título, imágenes prediseñadas y texto">
    <p:spTree>
      <p:nvGrpSpPr>
        <p:cNvPr id="32" name="Shape 32"/>
        <p:cNvGrpSpPr/>
        <p:nvPr/>
      </p:nvGrpSpPr>
      <p:grpSpPr>
        <a:xfrm>
          <a:off x="0" y="0"/>
          <a:ext cx="0" cy="0"/>
          <a:chOff x="0" y="0"/>
          <a:chExt cx="0" cy="0"/>
        </a:xfrm>
      </p:grpSpPr>
      <p:sp>
        <p:nvSpPr>
          <p:cNvPr id="33" name="Shape 33"/>
          <p:cNvSpPr txBox="1"/>
          <p:nvPr>
            <p:ph type="title"/>
          </p:nvPr>
        </p:nvSpPr>
        <p:spPr>
          <a:xfrm>
            <a:off x="914400" y="609600"/>
            <a:ext cx="10363200" cy="1143000"/>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4" name="Shape 34"/>
          <p:cNvSpPr/>
          <p:nvPr>
            <p:ph idx="2" type="clipArt"/>
          </p:nvPr>
        </p:nvSpPr>
        <p:spPr>
          <a:xfrm>
            <a:off x="914400" y="1981200"/>
            <a:ext cx="5080000" cy="4114800"/>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Shape 35"/>
          <p:cNvSpPr txBox="1"/>
          <p:nvPr>
            <p:ph idx="1" type="body"/>
          </p:nvPr>
        </p:nvSpPr>
        <p:spPr>
          <a:xfrm>
            <a:off x="6197600" y="1981200"/>
            <a:ext cx="5080000" cy="4114800"/>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Shape 36"/>
          <p:cNvSpPr txBox="1"/>
          <p:nvPr>
            <p:ph idx="10" type="dt"/>
          </p:nvPr>
        </p:nvSpPr>
        <p:spPr>
          <a:xfrm>
            <a:off x="914400" y="6248400"/>
            <a:ext cx="2540000" cy="457200"/>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7" name="Shape 37"/>
          <p:cNvSpPr txBox="1"/>
          <p:nvPr>
            <p:ph idx="11" type="ftr"/>
          </p:nvPr>
        </p:nvSpPr>
        <p:spPr>
          <a:xfrm>
            <a:off x="4165600" y="6248400"/>
            <a:ext cx="3860799" cy="457200"/>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8" name="Shape 38"/>
          <p:cNvSpPr txBox="1"/>
          <p:nvPr>
            <p:ph idx="12" type="sldNum"/>
          </p:nvPr>
        </p:nvSpPr>
        <p:spPr>
          <a:xfrm>
            <a:off x="8737600" y="6248400"/>
            <a:ext cx="2540000" cy="4572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s-ES" sz="1200">
                <a:solidFill>
                  <a:srgbClr val="888888"/>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Encabezado de sección">
    <p:spTree>
      <p:nvGrpSpPr>
        <p:cNvPr id="39" name="Shape 39"/>
        <p:cNvGrpSpPr/>
        <p:nvPr/>
      </p:nvGrpSpPr>
      <p:grpSpPr>
        <a:xfrm>
          <a:off x="0" y="0"/>
          <a:ext cx="0" cy="0"/>
          <a:chOff x="0" y="0"/>
          <a:chExt cx="0" cy="0"/>
        </a:xfrm>
      </p:grpSpPr>
      <p:sp>
        <p:nvSpPr>
          <p:cNvPr id="40" name="Shape 40"/>
          <p:cNvSpPr txBox="1"/>
          <p:nvPr>
            <p:ph type="title"/>
          </p:nvPr>
        </p:nvSpPr>
        <p:spPr>
          <a:xfrm>
            <a:off x="831850" y="1709738"/>
            <a:ext cx="10515599" cy="2852737"/>
          </a:xfrm>
          <a:prstGeom prst="rect">
            <a:avLst/>
          </a:prstGeom>
          <a:noFill/>
          <a:ln>
            <a:noFill/>
          </a:ln>
        </p:spPr>
        <p:txBody>
          <a:bodyPr anchorCtr="0" anchor="b" bIns="91425" lIns="91425" rIns="91425" tIns="91425"/>
          <a:lstStyle>
            <a:lvl1pPr indent="0" lvl="0" marL="0" marR="0" rtl="0" algn="l">
              <a:lnSpc>
                <a:spcPct val="90000"/>
              </a:lnSpc>
              <a:spcBef>
                <a:spcPts val="0"/>
              </a:spcBef>
              <a:buClr>
                <a:schemeClr val="dk1"/>
              </a:buClr>
              <a:buFont typeface="Calibri"/>
              <a:buNone/>
              <a:defRPr b="0" i="0" sz="6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41" name="Shape 41"/>
          <p:cNvSpPr txBox="1"/>
          <p:nvPr>
            <p:ph idx="1" type="body"/>
          </p:nvPr>
        </p:nvSpPr>
        <p:spPr>
          <a:xfrm>
            <a:off x="831850" y="4589462"/>
            <a:ext cx="10515599" cy="1500187"/>
          </a:xfrm>
          <a:prstGeom prst="rect">
            <a:avLst/>
          </a:prstGeom>
          <a:noFill/>
          <a:ln>
            <a:noFill/>
          </a:ln>
        </p:spPr>
        <p:txBody>
          <a:bodyPr anchorCtr="0" anchor="t" bIns="91425" lIns="91425" rIns="91425" tIns="91425"/>
          <a:lstStyle>
            <a:lvl1pPr indent="0" lvl="0" marL="0" marR="0" rtl="0" algn="l">
              <a:lnSpc>
                <a:spcPct val="90000"/>
              </a:lnSpc>
              <a:spcBef>
                <a:spcPts val="1000"/>
              </a:spcBef>
              <a:buClr>
                <a:srgbClr val="888888"/>
              </a:buClr>
              <a:buFont typeface="Arial"/>
              <a:buNone/>
              <a:defRPr b="0" i="0" sz="2400" u="none" cap="none" strike="noStrike">
                <a:solidFill>
                  <a:srgbClr val="888888"/>
                </a:solidFill>
                <a:latin typeface="Calibri"/>
                <a:ea typeface="Calibri"/>
                <a:cs typeface="Calibri"/>
                <a:sym typeface="Calibri"/>
              </a:defRPr>
            </a:lvl1pPr>
            <a:lvl2pPr indent="0" lvl="1" marL="457200" marR="0" rtl="0" algn="l">
              <a:lnSpc>
                <a:spcPct val="90000"/>
              </a:lnSpc>
              <a:spcBef>
                <a:spcPts val="500"/>
              </a:spcBef>
              <a:buClr>
                <a:srgbClr val="888888"/>
              </a:buClr>
              <a:buFont typeface="Arial"/>
              <a:buNone/>
              <a:defRPr b="0" i="0" sz="2000" u="none" cap="none" strike="noStrike">
                <a:solidFill>
                  <a:srgbClr val="888888"/>
                </a:solidFill>
                <a:latin typeface="Calibri"/>
                <a:ea typeface="Calibri"/>
                <a:cs typeface="Calibri"/>
                <a:sym typeface="Calibri"/>
              </a:defRPr>
            </a:lvl2pPr>
            <a:lvl3pPr indent="0" lvl="2" marL="914400" marR="0" rtl="0" algn="l">
              <a:lnSpc>
                <a:spcPct val="90000"/>
              </a:lnSpc>
              <a:spcBef>
                <a:spcPts val="500"/>
              </a:spcBef>
              <a:buClr>
                <a:srgbClr val="888888"/>
              </a:buClr>
              <a:buFont typeface="Arial"/>
              <a:buNone/>
              <a:defRPr b="0" i="0" sz="1800" u="none" cap="none" strike="noStrike">
                <a:solidFill>
                  <a:srgbClr val="888888"/>
                </a:solidFill>
                <a:latin typeface="Calibri"/>
                <a:ea typeface="Calibri"/>
                <a:cs typeface="Calibri"/>
                <a:sym typeface="Calibri"/>
              </a:defRPr>
            </a:lvl3pPr>
            <a:lvl4pPr indent="0" lvl="3" marL="13716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4pPr>
            <a:lvl5pPr indent="0" lvl="4" marL="18288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5pPr>
            <a:lvl6pPr indent="0" lvl="5" marL="22860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6pPr>
            <a:lvl7pPr indent="0" lvl="6" marL="27432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7pPr>
            <a:lvl8pPr indent="0" lvl="7" marL="32004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8pPr>
            <a:lvl9pPr indent="0" lvl="8" marL="36576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9pPr>
          </a:lstStyle>
          <a:p/>
        </p:txBody>
      </p:sp>
      <p:sp>
        <p:nvSpPr>
          <p:cNvPr id="42" name="Shape 42"/>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3" name="Shape 43"/>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4" name="Shape 44"/>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s-ES" sz="1200">
                <a:solidFill>
                  <a:srgbClr val="888888"/>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Dos objetos">
    <p:spTree>
      <p:nvGrpSpPr>
        <p:cNvPr id="45" name="Shape 45"/>
        <p:cNvGrpSpPr/>
        <p:nvPr/>
      </p:nvGrpSpPr>
      <p:grpSpPr>
        <a:xfrm>
          <a:off x="0" y="0"/>
          <a:ext cx="0" cy="0"/>
          <a:chOff x="0" y="0"/>
          <a:chExt cx="0" cy="0"/>
        </a:xfrm>
      </p:grpSpPr>
      <p:sp>
        <p:nvSpPr>
          <p:cNvPr id="46" name="Shape 46"/>
          <p:cNvSpPr txBox="1"/>
          <p:nvPr>
            <p:ph type="title"/>
          </p:nvPr>
        </p:nvSpPr>
        <p:spPr>
          <a:xfrm>
            <a:off x="838200" y="365125"/>
            <a:ext cx="10515599" cy="132556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47" name="Shape 47"/>
          <p:cNvSpPr txBox="1"/>
          <p:nvPr>
            <p:ph idx="1" type="body"/>
          </p:nvPr>
        </p:nvSpPr>
        <p:spPr>
          <a:xfrm>
            <a:off x="838200" y="1825625"/>
            <a:ext cx="5181600" cy="4351338"/>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48" name="Shape 48"/>
          <p:cNvSpPr txBox="1"/>
          <p:nvPr>
            <p:ph idx="2" type="body"/>
          </p:nvPr>
        </p:nvSpPr>
        <p:spPr>
          <a:xfrm>
            <a:off x="6172200" y="1825625"/>
            <a:ext cx="5181600" cy="4351338"/>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49" name="Shape 49"/>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0" name="Shape 50"/>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1" name="Shape 51"/>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s-ES" sz="1200">
                <a:solidFill>
                  <a:srgbClr val="888888"/>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ación">
    <p:spTree>
      <p:nvGrpSpPr>
        <p:cNvPr id="52" name="Shape 52"/>
        <p:cNvGrpSpPr/>
        <p:nvPr/>
      </p:nvGrpSpPr>
      <p:grpSpPr>
        <a:xfrm>
          <a:off x="0" y="0"/>
          <a:ext cx="0" cy="0"/>
          <a:chOff x="0" y="0"/>
          <a:chExt cx="0" cy="0"/>
        </a:xfrm>
      </p:grpSpPr>
      <p:sp>
        <p:nvSpPr>
          <p:cNvPr id="53" name="Shape 53"/>
          <p:cNvSpPr txBox="1"/>
          <p:nvPr>
            <p:ph type="title"/>
          </p:nvPr>
        </p:nvSpPr>
        <p:spPr>
          <a:xfrm>
            <a:off x="839787" y="365125"/>
            <a:ext cx="10515599" cy="132556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4" name="Shape 54"/>
          <p:cNvSpPr txBox="1"/>
          <p:nvPr>
            <p:ph idx="1" type="body"/>
          </p:nvPr>
        </p:nvSpPr>
        <p:spPr>
          <a:xfrm>
            <a:off x="839787" y="1681163"/>
            <a:ext cx="5157787" cy="823912"/>
          </a:xfrm>
          <a:prstGeom prst="rect">
            <a:avLst/>
          </a:prstGeom>
          <a:noFill/>
          <a:ln>
            <a:noFill/>
          </a:ln>
        </p:spPr>
        <p:txBody>
          <a:bodyPr anchorCtr="0" anchor="b" bIns="91425" lIns="91425" rIns="91425" tIns="91425"/>
          <a:lstStyle>
            <a:lvl1pPr indent="0" lvl="0" marL="0" marR="0" rtl="0" algn="l">
              <a:lnSpc>
                <a:spcPct val="90000"/>
              </a:lnSpc>
              <a:spcBef>
                <a:spcPts val="100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55" name="Shape 55"/>
          <p:cNvSpPr txBox="1"/>
          <p:nvPr>
            <p:ph idx="2" type="body"/>
          </p:nvPr>
        </p:nvSpPr>
        <p:spPr>
          <a:xfrm>
            <a:off x="839787" y="2505075"/>
            <a:ext cx="5157787" cy="3684588"/>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56" name="Shape 56"/>
          <p:cNvSpPr txBox="1"/>
          <p:nvPr>
            <p:ph idx="3" type="body"/>
          </p:nvPr>
        </p:nvSpPr>
        <p:spPr>
          <a:xfrm>
            <a:off x="6172200" y="1681163"/>
            <a:ext cx="5183187" cy="823912"/>
          </a:xfrm>
          <a:prstGeom prst="rect">
            <a:avLst/>
          </a:prstGeom>
          <a:noFill/>
          <a:ln>
            <a:noFill/>
          </a:ln>
        </p:spPr>
        <p:txBody>
          <a:bodyPr anchorCtr="0" anchor="b" bIns="91425" lIns="91425" rIns="91425" tIns="91425"/>
          <a:lstStyle>
            <a:lvl1pPr indent="0" lvl="0" marL="0" marR="0" rtl="0" algn="l">
              <a:lnSpc>
                <a:spcPct val="90000"/>
              </a:lnSpc>
              <a:spcBef>
                <a:spcPts val="100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57" name="Shape 57"/>
          <p:cNvSpPr txBox="1"/>
          <p:nvPr>
            <p:ph idx="4" type="body"/>
          </p:nvPr>
        </p:nvSpPr>
        <p:spPr>
          <a:xfrm>
            <a:off x="6172200" y="2505075"/>
            <a:ext cx="5183187" cy="3684588"/>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58" name="Shape 58"/>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9" name="Shape 59"/>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0" name="Shape 60"/>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s-ES" sz="1200">
                <a:solidFill>
                  <a:srgbClr val="888888"/>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En blanco">
    <p:spTree>
      <p:nvGrpSpPr>
        <p:cNvPr id="61" name="Shape 61"/>
        <p:cNvGrpSpPr/>
        <p:nvPr/>
      </p:nvGrpSpPr>
      <p:grpSpPr>
        <a:xfrm>
          <a:off x="0" y="0"/>
          <a:ext cx="0" cy="0"/>
          <a:chOff x="0" y="0"/>
          <a:chExt cx="0" cy="0"/>
        </a:xfrm>
      </p:grpSpPr>
      <p:sp>
        <p:nvSpPr>
          <p:cNvPr id="62" name="Shape 62"/>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3" name="Shape 63"/>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4" name="Shape 64"/>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s-ES" sz="1200">
                <a:solidFill>
                  <a:srgbClr val="888888"/>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ido con título">
    <p:spTree>
      <p:nvGrpSpPr>
        <p:cNvPr id="65" name="Shape 65"/>
        <p:cNvGrpSpPr/>
        <p:nvPr/>
      </p:nvGrpSpPr>
      <p:grpSpPr>
        <a:xfrm>
          <a:off x="0" y="0"/>
          <a:ext cx="0" cy="0"/>
          <a:chOff x="0" y="0"/>
          <a:chExt cx="0" cy="0"/>
        </a:xfrm>
      </p:grpSpPr>
      <p:sp>
        <p:nvSpPr>
          <p:cNvPr id="66" name="Shape 66"/>
          <p:cNvSpPr txBox="1"/>
          <p:nvPr>
            <p:ph type="title"/>
          </p:nvPr>
        </p:nvSpPr>
        <p:spPr>
          <a:xfrm>
            <a:off x="839787" y="457200"/>
            <a:ext cx="3932237" cy="1600199"/>
          </a:xfrm>
          <a:prstGeom prst="rect">
            <a:avLst/>
          </a:prstGeom>
          <a:noFill/>
          <a:ln>
            <a:noFill/>
          </a:ln>
        </p:spPr>
        <p:txBody>
          <a:bodyPr anchorCtr="0" anchor="b" bIns="91425" lIns="91425" rIns="91425" tIns="91425"/>
          <a:lstStyle>
            <a:lvl1pPr indent="0" lvl="0" marL="0" marR="0" rtl="0" algn="l">
              <a:lnSpc>
                <a:spcPct val="90000"/>
              </a:lnSpc>
              <a:spcBef>
                <a:spcPts val="0"/>
              </a:spcBef>
              <a:buClr>
                <a:schemeClr val="dk1"/>
              </a:buClr>
              <a:buFont typeface="Calibri"/>
              <a:buNone/>
              <a:defRPr b="0" i="0" sz="32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7" name="Shape 67"/>
          <p:cNvSpPr txBox="1"/>
          <p:nvPr>
            <p:ph idx="1" type="body"/>
          </p:nvPr>
        </p:nvSpPr>
        <p:spPr>
          <a:xfrm>
            <a:off x="5183187" y="987425"/>
            <a:ext cx="6172199" cy="4873624"/>
          </a:xfrm>
          <a:prstGeom prst="rect">
            <a:avLst/>
          </a:prstGeom>
          <a:noFill/>
          <a:ln>
            <a:noFill/>
          </a:ln>
        </p:spPr>
        <p:txBody>
          <a:bodyPr anchorCtr="0" anchor="t" bIns="91425" lIns="91425" rIns="91425" tIns="91425"/>
          <a:lstStyle>
            <a:lvl1pPr indent="-25400" lvl="0" marL="228600" marR="0" rtl="0" algn="l">
              <a:lnSpc>
                <a:spcPct val="90000"/>
              </a:lnSpc>
              <a:spcBef>
                <a:spcPts val="100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50800" lvl="1" marL="685800" marR="0" rtl="0" algn="l">
              <a:lnSpc>
                <a:spcPct val="90000"/>
              </a:lnSpc>
              <a:spcBef>
                <a:spcPts val="5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68" name="Shape 68"/>
          <p:cNvSpPr txBox="1"/>
          <p:nvPr>
            <p:ph idx="2" type="body"/>
          </p:nvPr>
        </p:nvSpPr>
        <p:spPr>
          <a:xfrm>
            <a:off x="839787" y="2057400"/>
            <a:ext cx="3932237" cy="3811588"/>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16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0" i="0" sz="14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0" i="0" sz="12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9pPr>
          </a:lstStyle>
          <a:p/>
        </p:txBody>
      </p:sp>
      <p:sp>
        <p:nvSpPr>
          <p:cNvPr id="69" name="Shape 69"/>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0" name="Shape 70"/>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1" name="Shape 71"/>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s-ES" sz="1200">
                <a:solidFill>
                  <a:srgbClr val="888888"/>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0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1999" l="0" r="0" t="-1998"/>
          </a:stretch>
        </a:blipFill>
      </p:bgPr>
    </p:bg>
    <p:spTree>
      <p:nvGrpSpPr>
        <p:cNvPr id="9" name="Shape 9"/>
        <p:cNvGrpSpPr/>
        <p:nvPr/>
      </p:nvGrpSpPr>
      <p:grpSpPr>
        <a:xfrm>
          <a:off x="0" y="0"/>
          <a:ext cx="0" cy="0"/>
          <a:chOff x="0" y="0"/>
          <a:chExt cx="0" cy="0"/>
        </a:xfrm>
      </p:grpSpPr>
      <p:sp>
        <p:nvSpPr>
          <p:cNvPr id="10" name="Shape 10"/>
          <p:cNvSpPr txBox="1"/>
          <p:nvPr>
            <p:ph type="title"/>
          </p:nvPr>
        </p:nvSpPr>
        <p:spPr>
          <a:xfrm>
            <a:off x="838200" y="365125"/>
            <a:ext cx="10515599" cy="132556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 name="Shape 11"/>
          <p:cNvSpPr txBox="1"/>
          <p:nvPr>
            <p:ph idx="1" type="body"/>
          </p:nvPr>
        </p:nvSpPr>
        <p:spPr>
          <a:xfrm>
            <a:off x="838200" y="1825625"/>
            <a:ext cx="10515599" cy="4351338"/>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Shape 12"/>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3" name="Shape 13"/>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4" name="Shape 14"/>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s-ES"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0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09.png"/><Relationship Id="rId5" Type="http://schemas.openxmlformats.org/officeDocument/2006/relationships/image" Target="../media/image11.png"/><Relationship Id="rId6"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0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21.png"/><Relationship Id="rId5" Type="http://schemas.openxmlformats.org/officeDocument/2006/relationships/image" Target="../media/image27.png"/><Relationship Id="rId6"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47.png"/><Relationship Id="rId5" Type="http://schemas.openxmlformats.org/officeDocument/2006/relationships/image" Target="../media/image30.png"/><Relationship Id="rId6" Type="http://schemas.openxmlformats.org/officeDocument/2006/relationships/image" Target="../media/image29.png"/><Relationship Id="rId7"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42.png"/><Relationship Id="rId5"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08.png"/><Relationship Id="rId4" Type="http://schemas.openxmlformats.org/officeDocument/2006/relationships/image" Target="../media/image02.png"/><Relationship Id="rId5" Type="http://schemas.openxmlformats.org/officeDocument/2006/relationships/image" Target="../media/image0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06.png"/><Relationship Id="rId4" Type="http://schemas.openxmlformats.org/officeDocument/2006/relationships/image" Target="../media/image0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05.jpg"/><Relationship Id="rId4" Type="http://schemas.openxmlformats.org/officeDocument/2006/relationships/image" Target="../media/image07.jpg"/><Relationship Id="rId5"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4">
            <a:alphaModFix/>
          </a:blip>
          <a:stretch>
            <a:fillRect b="-16998" l="0" r="0" t="0"/>
          </a:stretch>
        </a:blipFill>
      </p:bgPr>
    </p:bg>
    <p:spTree>
      <p:nvGrpSpPr>
        <p:cNvPr id="95" name="Shape 95"/>
        <p:cNvGrpSpPr/>
        <p:nvPr/>
      </p:nvGrpSpPr>
      <p:grpSpPr>
        <a:xfrm>
          <a:off x="0" y="0"/>
          <a:ext cx="0" cy="0"/>
          <a:chOff x="0" y="0"/>
          <a:chExt cx="0" cy="0"/>
        </a:xfrm>
      </p:grpSpPr>
      <p:sp>
        <p:nvSpPr>
          <p:cNvPr id="96" name="Shape 96"/>
          <p:cNvSpPr txBox="1"/>
          <p:nvPr>
            <p:ph type="ctrTitle"/>
          </p:nvPr>
        </p:nvSpPr>
        <p:spPr>
          <a:xfrm>
            <a:off x="1524000" y="1754700"/>
            <a:ext cx="10562700" cy="1511700"/>
          </a:xfrm>
          <a:prstGeom prst="rect">
            <a:avLst/>
          </a:prstGeom>
          <a:noFill/>
          <a:ln>
            <a:noFill/>
          </a:ln>
        </p:spPr>
        <p:txBody>
          <a:bodyPr anchorCtr="0" anchor="b" bIns="45700" lIns="91425" rIns="91425" tIns="45700">
            <a:noAutofit/>
          </a:bodyPr>
          <a:lstStyle/>
          <a:p>
            <a:pPr indent="0" lvl="0" marL="0" marR="0" rtl="0" algn="ctr">
              <a:lnSpc>
                <a:spcPct val="90000"/>
              </a:lnSpc>
              <a:spcBef>
                <a:spcPts val="0"/>
              </a:spcBef>
              <a:buClr>
                <a:schemeClr val="dk1"/>
              </a:buClr>
              <a:buSzPct val="25000"/>
              <a:buFont typeface="Calibri"/>
              <a:buNone/>
            </a:pPr>
            <a:r>
              <a:rPr b="0" i="0" lang="es-ES" sz="4400" u="none" cap="none" strike="noStrike">
                <a:solidFill>
                  <a:schemeClr val="dk1"/>
                </a:solidFill>
                <a:latin typeface="Calibri"/>
                <a:ea typeface="Calibri"/>
                <a:cs typeface="Calibri"/>
                <a:sym typeface="Calibri"/>
              </a:rPr>
              <a:t>Modelos análogos de Neurona</a:t>
            </a:r>
            <a:br>
              <a:rPr b="0" i="0" lang="es-ES" sz="4400" u="none" cap="none" strike="noStrike">
                <a:solidFill>
                  <a:schemeClr val="dk1"/>
                </a:solidFill>
                <a:latin typeface="Calibri"/>
                <a:ea typeface="Calibri"/>
                <a:cs typeface="Calibri"/>
                <a:sym typeface="Calibri"/>
              </a:rPr>
            </a:br>
          </a:p>
        </p:txBody>
      </p:sp>
      <p:sp>
        <p:nvSpPr>
          <p:cNvPr id="97" name="Shape 97"/>
          <p:cNvSpPr txBox="1"/>
          <p:nvPr>
            <p:ph idx="1" type="subTitle"/>
          </p:nvPr>
        </p:nvSpPr>
        <p:spPr>
          <a:xfrm>
            <a:off x="1524000" y="3524972"/>
            <a:ext cx="9144000" cy="2534700"/>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buClr>
                <a:schemeClr val="dk1"/>
              </a:buClr>
              <a:buSzPct val="25000"/>
              <a:buFont typeface="Arial"/>
              <a:buNone/>
            </a:pPr>
            <a:r>
              <a:rPr lang="es-ES"/>
              <a:t>M. en I.A. José Luis Jiménez Andrade</a:t>
            </a:r>
          </a:p>
          <a:p>
            <a:pPr indent="0" lvl="0" marL="0" marR="0" rtl="0" algn="ctr">
              <a:lnSpc>
                <a:spcPct val="90000"/>
              </a:lnSpc>
              <a:spcBef>
                <a:spcPts val="0"/>
              </a:spcBef>
              <a:buClr>
                <a:schemeClr val="dk1"/>
              </a:buClr>
              <a:buSzPct val="25000"/>
              <a:buFont typeface="Arial"/>
              <a:buNone/>
            </a:pPr>
            <a:r>
              <a:t/>
            </a:r>
            <a:endParaRPr/>
          </a:p>
          <a:p>
            <a:pPr indent="0" lvl="0" marL="0" marR="0" rtl="0" algn="ctr">
              <a:lnSpc>
                <a:spcPct val="90000"/>
              </a:lnSpc>
              <a:spcBef>
                <a:spcPts val="0"/>
              </a:spcBef>
              <a:buClr>
                <a:schemeClr val="dk1"/>
              </a:buClr>
              <a:buSzPct val="25000"/>
              <a:buFont typeface="Arial"/>
              <a:buNone/>
            </a:pPr>
            <a:r>
              <a:rPr lang="es-ES"/>
              <a:t>Seminario Semanal del Laboratorio de Cómputo Científico</a:t>
            </a:r>
          </a:p>
          <a:p>
            <a:pPr indent="0" lvl="0" marL="0" marR="0" rtl="0" algn="ctr">
              <a:lnSpc>
                <a:spcPct val="90000"/>
              </a:lnSpc>
              <a:spcBef>
                <a:spcPts val="0"/>
              </a:spcBef>
              <a:buClr>
                <a:schemeClr val="dk1"/>
              </a:buClr>
              <a:buSzPct val="25000"/>
              <a:buFont typeface="Arial"/>
              <a:buNone/>
            </a:pPr>
            <a:r>
              <a:rPr lang="es-ES"/>
              <a:t>Departamento de Matemáticas</a:t>
            </a:r>
          </a:p>
          <a:p>
            <a:pPr indent="0" lvl="0" marL="0" marR="0" rtl="0" algn="ctr">
              <a:lnSpc>
                <a:spcPct val="90000"/>
              </a:lnSpc>
              <a:spcBef>
                <a:spcPts val="0"/>
              </a:spcBef>
              <a:buClr>
                <a:schemeClr val="dk1"/>
              </a:buClr>
              <a:buSzPct val="25000"/>
              <a:buFont typeface="Arial"/>
              <a:buNone/>
            </a:pPr>
            <a:r>
              <a:rPr lang="es-ES"/>
              <a:t>Facultad de Ciencias, UNAM</a:t>
            </a:r>
          </a:p>
          <a:p>
            <a:pPr indent="0" lvl="0" marL="0" marR="0" rtl="0" algn="ctr">
              <a:lnSpc>
                <a:spcPct val="90000"/>
              </a:lnSpc>
              <a:spcBef>
                <a:spcPts val="0"/>
              </a:spcBef>
              <a:buClr>
                <a:schemeClr val="dk1"/>
              </a:buClr>
              <a:buSzPct val="25000"/>
              <a:buFont typeface="Arial"/>
              <a:buNone/>
            </a:pPr>
            <a:r>
              <a:rPr lang="es-ES"/>
              <a:t>6 de Octubre de 2016</a:t>
            </a:r>
          </a:p>
        </p:txBody>
      </p:sp>
      <p:sp>
        <p:nvSpPr>
          <p:cNvPr id="98" name="Shape 98"/>
          <p:cNvSpPr txBox="1"/>
          <p:nvPr/>
        </p:nvSpPr>
        <p:spPr>
          <a:xfrm>
            <a:off x="3006671" y="387453"/>
            <a:ext cx="8989017" cy="1511787"/>
          </a:xfrm>
          <a:prstGeom prst="rect">
            <a:avLst/>
          </a:prstGeom>
          <a:noFill/>
          <a:ln>
            <a:noFill/>
          </a:ln>
        </p:spPr>
        <p:txBody>
          <a:bodyPr anchorCtr="0" anchor="b" bIns="45700" lIns="91425" rIns="91425" tIns="45700">
            <a:noAutofit/>
          </a:bodyPr>
          <a:lstStyle/>
          <a:p>
            <a:pPr indent="0" lvl="0" marL="0" marR="0" rtl="0" algn="ctr">
              <a:lnSpc>
                <a:spcPct val="90000"/>
              </a:lnSpc>
              <a:spcBef>
                <a:spcPts val="0"/>
              </a:spcBef>
              <a:buClr>
                <a:schemeClr val="dk1"/>
              </a:buClr>
              <a:buFont typeface="Calibri"/>
              <a:buNone/>
            </a:pPr>
            <a:r>
              <a:t/>
            </a:r>
            <a:endParaRPr b="0" i="0" sz="312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 name="Shape 167"/>
        <p:cNvGrpSpPr/>
        <p:nvPr/>
      </p:nvGrpSpPr>
      <p:grpSpPr>
        <a:xfrm>
          <a:off x="0" y="0"/>
          <a:ext cx="0" cy="0"/>
          <a:chOff x="0" y="0"/>
          <a:chExt cx="0" cy="0"/>
        </a:xfrm>
      </p:grpSpPr>
      <p:sp>
        <p:nvSpPr>
          <p:cNvPr id="168" name="Shape 168"/>
          <p:cNvSpPr txBox="1"/>
          <p:nvPr>
            <p:ph type="title"/>
          </p:nvPr>
        </p:nvSpPr>
        <p:spPr>
          <a:xfrm>
            <a:off x="2537459" y="365125"/>
            <a:ext cx="8816340" cy="1325562"/>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0" i="0" lang="es-ES" sz="4400" u="none" cap="none" strike="noStrike">
                <a:solidFill>
                  <a:schemeClr val="dk1"/>
                </a:solidFill>
                <a:latin typeface="Calibri"/>
                <a:ea typeface="Calibri"/>
                <a:cs typeface="Calibri"/>
                <a:sym typeface="Calibri"/>
              </a:rPr>
              <a:t>Hodgkin-Huxley</a:t>
            </a:r>
          </a:p>
        </p:txBody>
      </p:sp>
      <p:sp>
        <p:nvSpPr>
          <p:cNvPr id="169" name="Shape 169"/>
          <p:cNvSpPr txBox="1"/>
          <p:nvPr>
            <p:ph idx="1" type="body"/>
          </p:nvPr>
        </p:nvSpPr>
        <p:spPr>
          <a:xfrm>
            <a:off x="838200" y="1825625"/>
            <a:ext cx="10515599" cy="4351338"/>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buClr>
                <a:schemeClr val="dk1"/>
              </a:buClr>
              <a:buSzPct val="100000"/>
              <a:buFont typeface="Arial"/>
              <a:buNone/>
            </a:pPr>
            <a:r>
              <a:t/>
            </a:r>
            <a:endParaRPr b="0" i="0" sz="2800" u="none" cap="none" strike="noStrike">
              <a:solidFill>
                <a:schemeClr val="dk1"/>
              </a:solidFill>
              <a:latin typeface="Calibri"/>
              <a:ea typeface="Calibri"/>
              <a:cs typeface="Calibri"/>
              <a:sym typeface="Calibri"/>
            </a:endParaRPr>
          </a:p>
        </p:txBody>
      </p:sp>
      <p:pic>
        <p:nvPicPr>
          <p:cNvPr id="170" name="Shape 170"/>
          <p:cNvPicPr preferRelativeResize="0"/>
          <p:nvPr/>
        </p:nvPicPr>
        <p:blipFill rotWithShape="1">
          <a:blip r:embed="rId3">
            <a:alphaModFix/>
          </a:blip>
          <a:srcRect b="0" l="0" r="0" t="0"/>
          <a:stretch/>
        </p:blipFill>
        <p:spPr>
          <a:xfrm>
            <a:off x="3014661" y="1448594"/>
            <a:ext cx="6638925" cy="51053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 name="Shape 175"/>
        <p:cNvGrpSpPr/>
        <p:nvPr/>
      </p:nvGrpSpPr>
      <p:grpSpPr>
        <a:xfrm>
          <a:off x="0" y="0"/>
          <a:ext cx="0" cy="0"/>
          <a:chOff x="0" y="0"/>
          <a:chExt cx="0" cy="0"/>
        </a:xfrm>
      </p:grpSpPr>
      <p:sp>
        <p:nvSpPr>
          <p:cNvPr descr="Large confetti" id="176" name="Shape 176"/>
          <p:cNvSpPr txBox="1"/>
          <p:nvPr>
            <p:ph type="title"/>
          </p:nvPr>
        </p:nvSpPr>
        <p:spPr>
          <a:xfrm>
            <a:off x="2219324" y="365125"/>
            <a:ext cx="9134475" cy="1325562"/>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Arimo"/>
              <a:buNone/>
            </a:pPr>
            <a:r>
              <a:rPr b="0" i="0" lang="es-ES" sz="3200" u="none" cap="none" strike="noStrike">
                <a:solidFill>
                  <a:schemeClr val="dk1"/>
                </a:solidFill>
                <a:latin typeface="Arimo"/>
                <a:ea typeface="Arimo"/>
                <a:cs typeface="Arimo"/>
                <a:sym typeface="Arimo"/>
              </a:rPr>
              <a:t>FitzHugh-Nagumo / Bonhoeffer–van der Pol </a:t>
            </a:r>
          </a:p>
        </p:txBody>
      </p:sp>
      <p:pic>
        <p:nvPicPr>
          <p:cNvPr descr="Z:\User\Miguel\imagenes\potenciales\Dibujo2 de FHN.bmp" id="177" name="Shape 177"/>
          <p:cNvPicPr preferRelativeResize="0"/>
          <p:nvPr/>
        </p:nvPicPr>
        <p:blipFill rotWithShape="1">
          <a:blip r:embed="rId3">
            <a:alphaModFix/>
          </a:blip>
          <a:srcRect b="0" l="0" r="0" t="0"/>
          <a:stretch/>
        </p:blipFill>
        <p:spPr>
          <a:xfrm>
            <a:off x="1105411" y="3203650"/>
            <a:ext cx="7047900" cy="3305100"/>
          </a:xfrm>
          <a:prstGeom prst="rect">
            <a:avLst/>
          </a:prstGeom>
          <a:noFill/>
          <a:ln>
            <a:noFill/>
          </a:ln>
        </p:spPr>
      </p:pic>
      <p:pic>
        <p:nvPicPr>
          <p:cNvPr id="178" name="Shape 178"/>
          <p:cNvPicPr preferRelativeResize="0"/>
          <p:nvPr/>
        </p:nvPicPr>
        <p:blipFill rotWithShape="1">
          <a:blip r:embed="rId4">
            <a:alphaModFix/>
          </a:blip>
          <a:srcRect b="0" l="0" r="0" t="0"/>
          <a:stretch/>
        </p:blipFill>
        <p:spPr>
          <a:xfrm>
            <a:off x="3962400" y="1676400"/>
            <a:ext cx="3962399" cy="1663700"/>
          </a:xfrm>
          <a:prstGeom prst="rect">
            <a:avLst/>
          </a:prstGeom>
          <a:noFill/>
          <a:ln>
            <a:noFill/>
          </a:ln>
        </p:spPr>
      </p:pic>
      <p:sp>
        <p:nvSpPr>
          <p:cNvPr id="179" name="Shape 179"/>
          <p:cNvSpPr txBox="1"/>
          <p:nvPr/>
        </p:nvSpPr>
        <p:spPr>
          <a:xfrm>
            <a:off x="3660775" y="5429250"/>
            <a:ext cx="2578099" cy="40004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s-ES" sz="2000" u="none" cap="none" strike="noStrike">
                <a:solidFill>
                  <a:schemeClr val="dk1"/>
                </a:solidFill>
                <a:latin typeface="Arimo"/>
                <a:ea typeface="Arimo"/>
                <a:cs typeface="Arimo"/>
                <a:sym typeface="Arimo"/>
              </a:rPr>
              <a:t>Electric Potential V(t)</a:t>
            </a:r>
          </a:p>
        </p:txBody>
      </p:sp>
      <p:pic>
        <p:nvPicPr>
          <p:cNvPr descr="Nagumo_Circuit.gif" id="180" name="Shape 180"/>
          <p:cNvPicPr preferRelativeResize="0"/>
          <p:nvPr/>
        </p:nvPicPr>
        <p:blipFill rotWithShape="1">
          <a:blip r:embed="rId5">
            <a:alphaModFix/>
          </a:blip>
          <a:srcRect b="0" l="0" r="0" t="0"/>
          <a:stretch/>
        </p:blipFill>
        <p:spPr>
          <a:xfrm>
            <a:off x="9144000" y="1447799"/>
            <a:ext cx="2875105" cy="3305089"/>
          </a:xfrm>
          <a:prstGeom prst="rect">
            <a:avLst/>
          </a:prstGeom>
          <a:noFill/>
          <a:ln>
            <a:noFill/>
          </a:ln>
        </p:spPr>
      </p:pic>
      <p:pic>
        <p:nvPicPr>
          <p:cNvPr id="181" name="Shape 181"/>
          <p:cNvPicPr preferRelativeResize="0"/>
          <p:nvPr/>
        </p:nvPicPr>
        <p:blipFill>
          <a:blip r:embed="rId6">
            <a:alphaModFix/>
          </a:blip>
          <a:stretch>
            <a:fillRect/>
          </a:stretch>
        </p:blipFill>
        <p:spPr>
          <a:xfrm>
            <a:off x="7795887" y="5013587"/>
            <a:ext cx="4029075" cy="619125"/>
          </a:xfrm>
          <a:prstGeom prst="rect">
            <a:avLst/>
          </a:prstGeom>
          <a:noFill/>
          <a:ln>
            <a:noFill/>
          </a:ln>
        </p:spPr>
      </p:pic>
      <p:sp>
        <p:nvSpPr>
          <p:cNvPr id="182" name="Shape 182"/>
          <p:cNvSpPr txBox="1"/>
          <p:nvPr/>
        </p:nvSpPr>
        <p:spPr>
          <a:xfrm>
            <a:off x="7909500" y="5793225"/>
            <a:ext cx="3627000" cy="619200"/>
          </a:xfrm>
          <a:prstGeom prst="rect">
            <a:avLst/>
          </a:prstGeom>
          <a:noFill/>
          <a:ln>
            <a:noFill/>
          </a:ln>
        </p:spPr>
        <p:txBody>
          <a:bodyPr anchorCtr="0" anchor="t" bIns="91425" lIns="91425" rIns="91425" tIns="91425">
            <a:noAutofit/>
          </a:bodyPr>
          <a:lstStyle/>
          <a:p>
            <a:pPr lvl="0">
              <a:spcBef>
                <a:spcPts val="0"/>
              </a:spcBef>
              <a:buNone/>
            </a:pPr>
            <a:r>
              <a:rPr b="1" lang="es-ES" sz="2400"/>
              <a:t>van der Pol</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x="0" y="0"/>
          <a:ext cx="0" cy="0"/>
          <a:chOff x="0" y="0"/>
          <a:chExt cx="0" cy="0"/>
        </a:xfrm>
      </p:grpSpPr>
      <p:sp>
        <p:nvSpPr>
          <p:cNvPr id="188" name="Shape 188"/>
          <p:cNvSpPr txBox="1"/>
          <p:nvPr>
            <p:ph type="title"/>
          </p:nvPr>
        </p:nvSpPr>
        <p:spPr>
          <a:xfrm>
            <a:off x="3000650" y="365125"/>
            <a:ext cx="8353200" cy="1325700"/>
          </a:xfrm>
          <a:prstGeom prst="rect">
            <a:avLst/>
          </a:prstGeom>
        </p:spPr>
        <p:txBody>
          <a:bodyPr anchorCtr="0" anchor="ctr" bIns="91425" lIns="91425" rIns="91425" tIns="91425">
            <a:noAutofit/>
          </a:bodyPr>
          <a:lstStyle/>
          <a:p>
            <a:pPr lvl="0">
              <a:spcBef>
                <a:spcPts val="0"/>
              </a:spcBef>
              <a:buNone/>
            </a:pPr>
            <a:r>
              <a:rPr lang="es-ES"/>
              <a:t>Excitabilidad</a:t>
            </a:r>
          </a:p>
        </p:txBody>
      </p:sp>
      <p:pic>
        <p:nvPicPr>
          <p:cNvPr id="189" name="Shape 189"/>
          <p:cNvPicPr preferRelativeResize="0"/>
          <p:nvPr/>
        </p:nvPicPr>
        <p:blipFill rotWithShape="1">
          <a:blip r:embed="rId3">
            <a:alphaModFix/>
          </a:blip>
          <a:srcRect b="0" l="31892" r="26944" t="0"/>
          <a:stretch/>
        </p:blipFill>
        <p:spPr>
          <a:xfrm>
            <a:off x="3969510" y="1690812"/>
            <a:ext cx="2301474" cy="2905125"/>
          </a:xfrm>
          <a:prstGeom prst="rect">
            <a:avLst/>
          </a:prstGeom>
          <a:noFill/>
          <a:ln>
            <a:noFill/>
          </a:ln>
        </p:spPr>
      </p:pic>
      <p:pic>
        <p:nvPicPr>
          <p:cNvPr descr="Nagumo_Circuit.gif" id="190" name="Shape 190"/>
          <p:cNvPicPr preferRelativeResize="0"/>
          <p:nvPr/>
        </p:nvPicPr>
        <p:blipFill rotWithShape="1">
          <a:blip r:embed="rId4">
            <a:alphaModFix/>
          </a:blip>
          <a:srcRect b="0" l="0" r="0" t="0"/>
          <a:stretch/>
        </p:blipFill>
        <p:spPr>
          <a:xfrm>
            <a:off x="302250" y="2172149"/>
            <a:ext cx="2875200" cy="3305100"/>
          </a:xfrm>
          <a:prstGeom prst="rect">
            <a:avLst/>
          </a:prstGeom>
          <a:noFill/>
          <a:ln>
            <a:noFill/>
          </a:ln>
        </p:spPr>
      </p:pic>
      <p:pic>
        <p:nvPicPr>
          <p:cNvPr descr="Z:\User\Miguel\imagenes\potenciales\Dibujo2 de FHN.bmp" id="191" name="Shape 191"/>
          <p:cNvPicPr preferRelativeResize="0"/>
          <p:nvPr/>
        </p:nvPicPr>
        <p:blipFill rotWithShape="1">
          <a:blip r:embed="rId5">
            <a:alphaModFix/>
          </a:blip>
          <a:srcRect b="42426" l="13455" r="47688" t="0"/>
          <a:stretch/>
        </p:blipFill>
        <p:spPr>
          <a:xfrm>
            <a:off x="8856325" y="1690825"/>
            <a:ext cx="2738700" cy="1902900"/>
          </a:xfrm>
          <a:prstGeom prst="rect">
            <a:avLst/>
          </a:prstGeom>
          <a:noFill/>
          <a:ln>
            <a:noFill/>
          </a:ln>
        </p:spPr>
      </p:pic>
      <p:pic>
        <p:nvPicPr>
          <p:cNvPr id="192" name="Shape 192"/>
          <p:cNvPicPr preferRelativeResize="0"/>
          <p:nvPr/>
        </p:nvPicPr>
        <p:blipFill rotWithShape="1">
          <a:blip r:embed="rId6">
            <a:alphaModFix/>
          </a:blip>
          <a:srcRect b="0" l="0" r="0" t="0"/>
          <a:stretch/>
        </p:blipFill>
        <p:spPr>
          <a:xfrm>
            <a:off x="3605175" y="4939250"/>
            <a:ext cx="3962400" cy="1663800"/>
          </a:xfrm>
          <a:prstGeom prst="rect">
            <a:avLst/>
          </a:prstGeom>
          <a:noFill/>
          <a:ln>
            <a:noFill/>
          </a:ln>
        </p:spPr>
      </p:pic>
      <p:pic>
        <p:nvPicPr>
          <p:cNvPr descr="Z:\User\Miguel\imagenes\potenciales\Dibujo2 de FHN.bmp" id="193" name="Shape 193"/>
          <p:cNvPicPr preferRelativeResize="0"/>
          <p:nvPr/>
        </p:nvPicPr>
        <p:blipFill rotWithShape="1">
          <a:blip r:embed="rId5">
            <a:alphaModFix/>
          </a:blip>
          <a:srcRect b="31210" l="66366" r="8932" t="0"/>
          <a:stretch/>
        </p:blipFill>
        <p:spPr>
          <a:xfrm>
            <a:off x="9278750" y="3931950"/>
            <a:ext cx="1740900" cy="2273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x="0" y="0"/>
          <a:ext cx="0" cy="0"/>
          <a:chOff x="0" y="0"/>
          <a:chExt cx="0" cy="0"/>
        </a:xfrm>
      </p:grpSpPr>
      <p:sp>
        <p:nvSpPr>
          <p:cNvPr id="199" name="Shape 199"/>
          <p:cNvSpPr txBox="1"/>
          <p:nvPr>
            <p:ph type="title"/>
          </p:nvPr>
        </p:nvSpPr>
        <p:spPr>
          <a:xfrm>
            <a:off x="838200" y="365125"/>
            <a:ext cx="10515600" cy="1325700"/>
          </a:xfrm>
          <a:prstGeom prst="rect">
            <a:avLst/>
          </a:prstGeom>
        </p:spPr>
        <p:txBody>
          <a:bodyPr anchorCtr="0" anchor="ctr" bIns="91425" lIns="91425" rIns="91425" tIns="91425">
            <a:noAutofit/>
          </a:bodyPr>
          <a:lstStyle/>
          <a:p>
            <a:pPr lvl="0">
              <a:spcBef>
                <a:spcPts val="0"/>
              </a:spcBef>
              <a:buNone/>
            </a:pPr>
            <a:r>
              <a:t/>
            </a:r>
            <a:endParaRPr/>
          </a:p>
        </p:txBody>
      </p:sp>
      <p:pic>
        <p:nvPicPr>
          <p:cNvPr id="200" name="Shape 200"/>
          <p:cNvPicPr preferRelativeResize="0"/>
          <p:nvPr/>
        </p:nvPicPr>
        <p:blipFill>
          <a:blip r:embed="rId3">
            <a:alphaModFix/>
          </a:blip>
          <a:stretch>
            <a:fillRect/>
          </a:stretch>
        </p:blipFill>
        <p:spPr>
          <a:xfrm>
            <a:off x="1746832" y="0"/>
            <a:ext cx="8698336"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 name="Shape 205"/>
        <p:cNvGrpSpPr/>
        <p:nvPr/>
      </p:nvGrpSpPr>
      <p:grpSpPr>
        <a:xfrm>
          <a:off x="0" y="0"/>
          <a:ext cx="0" cy="0"/>
          <a:chOff x="0" y="0"/>
          <a:chExt cx="0" cy="0"/>
        </a:xfrm>
      </p:grpSpPr>
      <p:sp>
        <p:nvSpPr>
          <p:cNvPr id="206" name="Shape 206"/>
          <p:cNvSpPr txBox="1"/>
          <p:nvPr>
            <p:ph type="title"/>
          </p:nvPr>
        </p:nvSpPr>
        <p:spPr>
          <a:xfrm>
            <a:off x="2578200" y="219450"/>
            <a:ext cx="8775600" cy="1325700"/>
          </a:xfrm>
          <a:prstGeom prst="rect">
            <a:avLst/>
          </a:prstGeom>
        </p:spPr>
        <p:txBody>
          <a:bodyPr anchorCtr="0" anchor="ctr" bIns="91425" lIns="91425" rIns="91425" tIns="91425">
            <a:noAutofit/>
          </a:bodyPr>
          <a:lstStyle/>
          <a:p>
            <a:pPr lvl="0">
              <a:spcBef>
                <a:spcPts val="0"/>
              </a:spcBef>
              <a:buNone/>
            </a:pPr>
            <a:r>
              <a:rPr lang="es-ES"/>
              <a:t>Modelos de Integración y Disparo</a:t>
            </a:r>
          </a:p>
        </p:txBody>
      </p:sp>
      <p:sp>
        <p:nvSpPr>
          <p:cNvPr id="207" name="Shape 207"/>
          <p:cNvSpPr txBox="1"/>
          <p:nvPr>
            <p:ph idx="1" type="body"/>
          </p:nvPr>
        </p:nvSpPr>
        <p:spPr>
          <a:xfrm>
            <a:off x="838200" y="1656400"/>
            <a:ext cx="10515600" cy="4520400"/>
          </a:xfrm>
          <a:prstGeom prst="rect">
            <a:avLst/>
          </a:prstGeom>
        </p:spPr>
        <p:txBody>
          <a:bodyPr anchorCtr="0" anchor="t" bIns="91425" lIns="91425" rIns="91425" tIns="91425">
            <a:noAutofit/>
          </a:bodyPr>
          <a:lstStyle/>
          <a:p>
            <a:pPr lvl="0">
              <a:spcBef>
                <a:spcPts val="0"/>
              </a:spcBef>
              <a:buNone/>
            </a:pPr>
            <a:r>
              <a:rPr lang="es-ES"/>
              <a:t>Modelos Geométricos: Arnold, L. Glass, Pérez-Pascual</a:t>
            </a:r>
          </a:p>
          <a:p>
            <a:pPr lvl="0">
              <a:spcBef>
                <a:spcPts val="0"/>
              </a:spcBef>
              <a:buNone/>
            </a:pPr>
            <a:r>
              <a:t/>
            </a:r>
            <a:endParaRPr/>
          </a:p>
          <a:p>
            <a:pPr lvl="0">
              <a:spcBef>
                <a:spcPts val="0"/>
              </a:spcBef>
              <a:buNone/>
            </a:pPr>
            <a:r>
              <a:t/>
            </a:r>
            <a:endParaRPr/>
          </a:p>
        </p:txBody>
      </p:sp>
      <p:pic>
        <p:nvPicPr>
          <p:cNvPr id="208" name="Shape 208"/>
          <p:cNvPicPr preferRelativeResize="0"/>
          <p:nvPr/>
        </p:nvPicPr>
        <p:blipFill>
          <a:blip r:embed="rId3">
            <a:alphaModFix/>
          </a:blip>
          <a:stretch>
            <a:fillRect/>
          </a:stretch>
        </p:blipFill>
        <p:spPr>
          <a:xfrm>
            <a:off x="1391187" y="3005350"/>
            <a:ext cx="3800475" cy="2667000"/>
          </a:xfrm>
          <a:prstGeom prst="rect">
            <a:avLst/>
          </a:prstGeom>
          <a:noFill/>
          <a:ln>
            <a:noFill/>
          </a:ln>
        </p:spPr>
      </p:pic>
      <p:pic>
        <p:nvPicPr>
          <p:cNvPr id="209" name="Shape 209"/>
          <p:cNvPicPr preferRelativeResize="0"/>
          <p:nvPr/>
        </p:nvPicPr>
        <p:blipFill>
          <a:blip r:embed="rId4">
            <a:alphaModFix/>
          </a:blip>
          <a:stretch>
            <a:fillRect/>
          </a:stretch>
        </p:blipFill>
        <p:spPr>
          <a:xfrm>
            <a:off x="6477000" y="3078400"/>
            <a:ext cx="4876800" cy="1676400"/>
          </a:xfrm>
          <a:prstGeom prst="rect">
            <a:avLst/>
          </a:prstGeom>
          <a:noFill/>
          <a:ln>
            <a:noFill/>
          </a:ln>
        </p:spPr>
      </p:pic>
      <p:sp>
        <p:nvSpPr>
          <p:cNvPr id="210" name="Shape 210"/>
          <p:cNvSpPr txBox="1"/>
          <p:nvPr/>
        </p:nvSpPr>
        <p:spPr>
          <a:xfrm>
            <a:off x="6875275" y="2384750"/>
            <a:ext cx="3903900" cy="978900"/>
          </a:xfrm>
          <a:prstGeom prst="rect">
            <a:avLst/>
          </a:prstGeom>
          <a:noFill/>
          <a:ln>
            <a:noFill/>
          </a:ln>
        </p:spPr>
        <p:txBody>
          <a:bodyPr anchorCtr="0" anchor="t" bIns="91425" lIns="91425" rIns="91425" tIns="91425">
            <a:noAutofit/>
          </a:bodyPr>
          <a:lstStyle/>
          <a:p>
            <a:pPr lvl="0">
              <a:spcBef>
                <a:spcPts val="0"/>
              </a:spcBef>
              <a:buNone/>
            </a:pPr>
            <a:r>
              <a:rPr lang="es-ES" sz="2400"/>
              <a:t>Secuencia de dispáros {tn}</a:t>
            </a:r>
          </a:p>
        </p:txBody>
      </p:sp>
      <p:sp>
        <p:nvSpPr>
          <p:cNvPr id="211" name="Shape 211"/>
          <p:cNvSpPr txBox="1"/>
          <p:nvPr/>
        </p:nvSpPr>
        <p:spPr>
          <a:xfrm>
            <a:off x="5943050" y="4861250"/>
            <a:ext cx="6234300" cy="975900"/>
          </a:xfrm>
          <a:prstGeom prst="rect">
            <a:avLst/>
          </a:prstGeom>
          <a:noFill/>
          <a:ln>
            <a:noFill/>
          </a:ln>
        </p:spPr>
        <p:txBody>
          <a:bodyPr anchorCtr="0" anchor="t" bIns="91425" lIns="91425" rIns="91425" tIns="91425">
            <a:noAutofit/>
          </a:bodyPr>
          <a:lstStyle/>
          <a:p>
            <a:pPr lvl="0">
              <a:spcBef>
                <a:spcPts val="0"/>
              </a:spcBef>
              <a:buNone/>
            </a:pPr>
            <a:r>
              <a:rPr lang="es-ES" sz="2400"/>
              <a:t>Sistemas Dinámicos en la Circunferencia</a:t>
            </a:r>
          </a:p>
        </p:txBody>
      </p:sp>
      <p:pic>
        <p:nvPicPr>
          <p:cNvPr id="212" name="Shape 212"/>
          <p:cNvPicPr preferRelativeResize="0"/>
          <p:nvPr/>
        </p:nvPicPr>
        <p:blipFill>
          <a:blip r:embed="rId5">
            <a:alphaModFix/>
          </a:blip>
          <a:stretch>
            <a:fillRect/>
          </a:stretch>
        </p:blipFill>
        <p:spPr>
          <a:xfrm>
            <a:off x="7429500" y="5672350"/>
            <a:ext cx="2971800" cy="914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descr="Large confetti" id="218" name="Shape 218"/>
          <p:cNvSpPr txBox="1"/>
          <p:nvPr>
            <p:ph type="title"/>
          </p:nvPr>
        </p:nvSpPr>
        <p:spPr>
          <a:xfrm>
            <a:off x="2590800" y="0"/>
            <a:ext cx="7772400" cy="11430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Arimo"/>
              <a:buNone/>
            </a:pPr>
            <a:r>
              <a:rPr b="0" i="0" lang="es-ES" sz="4000" u="none" cap="none" strike="noStrike">
                <a:solidFill>
                  <a:schemeClr val="dk1"/>
                </a:solidFill>
                <a:latin typeface="Arimo"/>
                <a:ea typeface="Arimo"/>
                <a:cs typeface="Arimo"/>
                <a:sym typeface="Arimo"/>
              </a:rPr>
              <a:t>A Mechanical Neuron </a:t>
            </a:r>
          </a:p>
        </p:txBody>
      </p:sp>
      <p:pic>
        <p:nvPicPr>
          <p:cNvPr descr="Z:\User\Miguel\TESIS\IMGS\HKR2-23.BMP" id="219" name="Shape 219"/>
          <p:cNvPicPr preferRelativeResize="0"/>
          <p:nvPr/>
        </p:nvPicPr>
        <p:blipFill rotWithShape="1">
          <a:blip r:embed="rId3">
            <a:alphaModFix/>
          </a:blip>
          <a:srcRect b="0" l="0" r="0" t="0"/>
          <a:stretch/>
        </p:blipFill>
        <p:spPr>
          <a:xfrm>
            <a:off x="7010400" y="1752600"/>
            <a:ext cx="3417888" cy="2400300"/>
          </a:xfrm>
          <a:prstGeom prst="rect">
            <a:avLst/>
          </a:prstGeom>
          <a:noFill/>
          <a:ln>
            <a:noFill/>
          </a:ln>
        </p:spPr>
      </p:pic>
      <p:pic>
        <p:nvPicPr>
          <p:cNvPr descr="Z:\User\Miguel\MAESTRIA\TesisM\ImTesisM\neu-mec0.bmp" id="220" name="Shape 220"/>
          <p:cNvPicPr preferRelativeResize="0"/>
          <p:nvPr/>
        </p:nvPicPr>
        <p:blipFill rotWithShape="1">
          <a:blip r:embed="rId4">
            <a:alphaModFix/>
          </a:blip>
          <a:srcRect b="0" l="0" r="0" t="0"/>
          <a:stretch/>
        </p:blipFill>
        <p:spPr>
          <a:xfrm>
            <a:off x="1752600" y="2957514"/>
            <a:ext cx="5029199" cy="3652837"/>
          </a:xfrm>
          <a:prstGeom prst="rect">
            <a:avLst/>
          </a:prstGeom>
          <a:noFill/>
          <a:ln>
            <a:noFill/>
          </a:ln>
        </p:spPr>
      </p:pic>
      <p:pic>
        <p:nvPicPr>
          <p:cNvPr id="221" name="Shape 221"/>
          <p:cNvPicPr preferRelativeResize="0"/>
          <p:nvPr/>
        </p:nvPicPr>
        <p:blipFill rotWithShape="1">
          <a:blip r:embed="rId5">
            <a:alphaModFix/>
          </a:blip>
          <a:srcRect b="0" l="0" r="0" t="0"/>
          <a:stretch/>
        </p:blipFill>
        <p:spPr>
          <a:xfrm>
            <a:off x="7772400" y="5562600"/>
            <a:ext cx="1600199" cy="514350"/>
          </a:xfrm>
          <a:prstGeom prst="rect">
            <a:avLst/>
          </a:prstGeom>
          <a:noFill/>
          <a:ln>
            <a:noFill/>
          </a:ln>
        </p:spPr>
      </p:pic>
      <p:sp>
        <p:nvSpPr>
          <p:cNvPr id="222" name="Shape 222"/>
          <p:cNvSpPr txBox="1"/>
          <p:nvPr/>
        </p:nvSpPr>
        <p:spPr>
          <a:xfrm>
            <a:off x="7086600" y="4724400"/>
            <a:ext cx="2514599" cy="4572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s-ES" sz="2400">
                <a:solidFill>
                  <a:schemeClr val="dk1"/>
                </a:solidFill>
                <a:latin typeface="Arimo"/>
                <a:ea typeface="Arimo"/>
                <a:cs typeface="Arimo"/>
                <a:sym typeface="Arimo"/>
              </a:rPr>
              <a:t>Firing sequence</a:t>
            </a:r>
          </a:p>
        </p:txBody>
      </p:sp>
      <p:pic>
        <p:nvPicPr>
          <p:cNvPr id="223" name="Shape 223"/>
          <p:cNvPicPr preferRelativeResize="0"/>
          <p:nvPr/>
        </p:nvPicPr>
        <p:blipFill rotWithShape="1">
          <a:blip r:embed="rId6">
            <a:alphaModFix/>
          </a:blip>
          <a:srcRect b="0" l="0" r="0" t="0"/>
          <a:stretch/>
        </p:blipFill>
        <p:spPr>
          <a:xfrm>
            <a:off x="9601200" y="4724400"/>
            <a:ext cx="527050" cy="50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8" name="Shape 228"/>
        <p:cNvGrpSpPr/>
        <p:nvPr/>
      </p:nvGrpSpPr>
      <p:grpSpPr>
        <a:xfrm>
          <a:off x="0" y="0"/>
          <a:ext cx="0" cy="0"/>
          <a:chOff x="0" y="0"/>
          <a:chExt cx="0" cy="0"/>
        </a:xfrm>
      </p:grpSpPr>
      <p:sp>
        <p:nvSpPr>
          <p:cNvPr id="229" name="Shape 229"/>
          <p:cNvSpPr txBox="1"/>
          <p:nvPr>
            <p:ph type="title"/>
          </p:nvPr>
        </p:nvSpPr>
        <p:spPr>
          <a:xfrm>
            <a:off x="2578200" y="219450"/>
            <a:ext cx="8775600" cy="1325700"/>
          </a:xfrm>
          <a:prstGeom prst="rect">
            <a:avLst/>
          </a:prstGeom>
        </p:spPr>
        <p:txBody>
          <a:bodyPr anchorCtr="0" anchor="ctr" bIns="91425" lIns="91425" rIns="91425" tIns="91425">
            <a:noAutofit/>
          </a:bodyPr>
          <a:lstStyle/>
          <a:p>
            <a:pPr lvl="0" rtl="0">
              <a:spcBef>
                <a:spcPts val="0"/>
              </a:spcBef>
              <a:buNone/>
            </a:pPr>
            <a:r>
              <a:rPr lang="es-ES"/>
              <a:t>Modelos de Integración y Disparo</a:t>
            </a:r>
          </a:p>
        </p:txBody>
      </p:sp>
      <p:sp>
        <p:nvSpPr>
          <p:cNvPr id="230" name="Shape 230"/>
          <p:cNvSpPr txBox="1"/>
          <p:nvPr>
            <p:ph idx="1" type="body"/>
          </p:nvPr>
        </p:nvSpPr>
        <p:spPr>
          <a:xfrm>
            <a:off x="838200" y="1825625"/>
            <a:ext cx="10515600" cy="4351200"/>
          </a:xfrm>
          <a:prstGeom prst="rect">
            <a:avLst/>
          </a:prstGeom>
        </p:spPr>
        <p:txBody>
          <a:bodyPr anchorCtr="0" anchor="t" bIns="91425" lIns="91425" rIns="91425" tIns="91425">
            <a:noAutofit/>
          </a:bodyPr>
          <a:lstStyle/>
          <a:p>
            <a:pPr lvl="0" rtl="0">
              <a:spcBef>
                <a:spcPts val="0"/>
              </a:spcBef>
              <a:buNone/>
            </a:pPr>
            <a:r>
              <a:rPr lang="es-ES"/>
              <a:t>Modelos Diferenciales: Hoppensteadt, Keener, Rinzel, Coombes</a:t>
            </a:r>
          </a:p>
        </p:txBody>
      </p:sp>
      <p:pic>
        <p:nvPicPr>
          <p:cNvPr id="231" name="Shape 231"/>
          <p:cNvPicPr preferRelativeResize="0"/>
          <p:nvPr/>
        </p:nvPicPr>
        <p:blipFill>
          <a:blip r:embed="rId3">
            <a:alphaModFix/>
          </a:blip>
          <a:stretch>
            <a:fillRect/>
          </a:stretch>
        </p:blipFill>
        <p:spPr>
          <a:xfrm>
            <a:off x="1208200" y="3496150"/>
            <a:ext cx="5143500" cy="1905000"/>
          </a:xfrm>
          <a:prstGeom prst="rect">
            <a:avLst/>
          </a:prstGeom>
          <a:noFill/>
          <a:ln>
            <a:noFill/>
          </a:ln>
        </p:spPr>
      </p:pic>
      <p:pic>
        <p:nvPicPr>
          <p:cNvPr id="232" name="Shape 232"/>
          <p:cNvPicPr preferRelativeResize="0"/>
          <p:nvPr/>
        </p:nvPicPr>
        <p:blipFill>
          <a:blip r:embed="rId4">
            <a:alphaModFix/>
          </a:blip>
          <a:stretch>
            <a:fillRect/>
          </a:stretch>
        </p:blipFill>
        <p:spPr>
          <a:xfrm>
            <a:off x="8734912" y="3796175"/>
            <a:ext cx="2543175" cy="1304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7" name="Shape 237"/>
        <p:cNvGrpSpPr/>
        <p:nvPr/>
      </p:nvGrpSpPr>
      <p:grpSpPr>
        <a:xfrm>
          <a:off x="0" y="0"/>
          <a:ext cx="0" cy="0"/>
          <a:chOff x="0" y="0"/>
          <a:chExt cx="0" cy="0"/>
        </a:xfrm>
      </p:grpSpPr>
      <p:sp>
        <p:nvSpPr>
          <p:cNvPr id="238" name="Shape 238"/>
          <p:cNvSpPr txBox="1"/>
          <p:nvPr>
            <p:ph type="title"/>
          </p:nvPr>
        </p:nvSpPr>
        <p:spPr>
          <a:xfrm>
            <a:off x="838200" y="365125"/>
            <a:ext cx="10515600" cy="1325700"/>
          </a:xfrm>
          <a:prstGeom prst="rect">
            <a:avLst/>
          </a:prstGeom>
        </p:spPr>
        <p:txBody>
          <a:bodyPr anchorCtr="0" anchor="ctr" bIns="91425" lIns="91425" rIns="91425" tIns="91425">
            <a:noAutofit/>
          </a:bodyPr>
          <a:lstStyle/>
          <a:p>
            <a:pPr lvl="0">
              <a:spcBef>
                <a:spcPts val="0"/>
              </a:spcBef>
              <a:buNone/>
            </a:pPr>
            <a:r>
              <a:t/>
            </a:r>
            <a:endParaRPr/>
          </a:p>
        </p:txBody>
      </p:sp>
      <p:sp>
        <p:nvSpPr>
          <p:cNvPr id="239" name="Shape 239"/>
          <p:cNvSpPr txBox="1"/>
          <p:nvPr>
            <p:ph idx="1" type="body"/>
          </p:nvPr>
        </p:nvSpPr>
        <p:spPr>
          <a:xfrm>
            <a:off x="838200" y="1825625"/>
            <a:ext cx="10515600" cy="4351200"/>
          </a:xfrm>
          <a:prstGeom prst="rect">
            <a:avLst/>
          </a:prstGeom>
        </p:spPr>
        <p:txBody>
          <a:bodyPr anchorCtr="0" anchor="t" bIns="91425" lIns="91425" rIns="91425" tIns="91425">
            <a:noAutofit/>
          </a:bodyPr>
          <a:lstStyle/>
          <a:p>
            <a:pPr lvl="0">
              <a:spcBef>
                <a:spcPts val="0"/>
              </a:spcBef>
              <a:buNone/>
            </a:pPr>
            <a:r>
              <a:t/>
            </a:r>
            <a:endParaRPr/>
          </a:p>
        </p:txBody>
      </p:sp>
      <p:pic>
        <p:nvPicPr>
          <p:cNvPr id="240" name="Shape 240"/>
          <p:cNvPicPr preferRelativeResize="0"/>
          <p:nvPr/>
        </p:nvPicPr>
        <p:blipFill>
          <a:blip r:embed="rId3">
            <a:alphaModFix/>
          </a:blip>
          <a:stretch>
            <a:fillRect/>
          </a:stretch>
        </p:blipFill>
        <p:spPr>
          <a:xfrm>
            <a:off x="0" y="1783582"/>
            <a:ext cx="12192001" cy="329083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sp>
        <p:nvSpPr>
          <p:cNvPr id="245" name="Shape 245"/>
          <p:cNvSpPr txBox="1"/>
          <p:nvPr>
            <p:ph type="title"/>
          </p:nvPr>
        </p:nvSpPr>
        <p:spPr>
          <a:xfrm>
            <a:off x="2463599" y="161200"/>
            <a:ext cx="8963100" cy="13257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0" i="0" lang="es-ES" sz="4400" u="none" cap="none" strike="noStrike">
                <a:solidFill>
                  <a:schemeClr val="dk1"/>
                </a:solidFill>
                <a:latin typeface="Calibri"/>
                <a:ea typeface="Calibri"/>
                <a:cs typeface="Calibri"/>
                <a:sym typeface="Calibri"/>
              </a:rPr>
              <a:t>Carrillo - Hoppensteadt</a:t>
            </a:r>
          </a:p>
        </p:txBody>
      </p:sp>
      <p:pic>
        <p:nvPicPr>
          <p:cNvPr id="246" name="Shape 246"/>
          <p:cNvPicPr preferRelativeResize="0"/>
          <p:nvPr/>
        </p:nvPicPr>
        <p:blipFill rotWithShape="1">
          <a:blip r:embed="rId3">
            <a:alphaModFix/>
          </a:blip>
          <a:srcRect b="0" l="0" r="0" t="0"/>
          <a:stretch/>
        </p:blipFill>
        <p:spPr>
          <a:xfrm>
            <a:off x="1695450" y="1690688"/>
            <a:ext cx="4819649" cy="2809875"/>
          </a:xfrm>
          <a:prstGeom prst="rect">
            <a:avLst/>
          </a:prstGeom>
          <a:noFill/>
          <a:ln>
            <a:noFill/>
          </a:ln>
        </p:spPr>
      </p:pic>
      <p:pic>
        <p:nvPicPr>
          <p:cNvPr id="247" name="Shape 247"/>
          <p:cNvPicPr preferRelativeResize="0"/>
          <p:nvPr/>
        </p:nvPicPr>
        <p:blipFill rotWithShape="1">
          <a:blip r:embed="rId4">
            <a:alphaModFix/>
          </a:blip>
          <a:srcRect b="0" l="0" r="0" t="0"/>
          <a:stretch/>
        </p:blipFill>
        <p:spPr>
          <a:xfrm>
            <a:off x="605511" y="4848225"/>
            <a:ext cx="3152700" cy="1619100"/>
          </a:xfrm>
          <a:prstGeom prst="rect">
            <a:avLst/>
          </a:prstGeom>
          <a:noFill/>
          <a:ln>
            <a:noFill/>
          </a:ln>
        </p:spPr>
      </p:pic>
      <p:pic>
        <p:nvPicPr>
          <p:cNvPr id="248" name="Shape 248"/>
          <p:cNvPicPr preferRelativeResize="0"/>
          <p:nvPr/>
        </p:nvPicPr>
        <p:blipFill rotWithShape="1">
          <a:blip r:embed="rId5">
            <a:alphaModFix/>
          </a:blip>
          <a:srcRect b="0" l="0" r="0" t="0"/>
          <a:stretch/>
        </p:blipFill>
        <p:spPr>
          <a:xfrm>
            <a:off x="7488900" y="1257225"/>
            <a:ext cx="4533300" cy="3591000"/>
          </a:xfrm>
          <a:prstGeom prst="rect">
            <a:avLst/>
          </a:prstGeom>
          <a:noFill/>
          <a:ln>
            <a:noFill/>
          </a:ln>
        </p:spPr>
      </p:pic>
      <p:pic>
        <p:nvPicPr>
          <p:cNvPr id="249" name="Shape 249"/>
          <p:cNvPicPr preferRelativeResize="0"/>
          <p:nvPr/>
        </p:nvPicPr>
        <p:blipFill>
          <a:blip r:embed="rId6">
            <a:alphaModFix/>
          </a:blip>
          <a:stretch>
            <a:fillRect/>
          </a:stretch>
        </p:blipFill>
        <p:spPr>
          <a:xfrm>
            <a:off x="4459975" y="4971975"/>
            <a:ext cx="2514600" cy="1371600"/>
          </a:xfrm>
          <a:prstGeom prst="rect">
            <a:avLst/>
          </a:prstGeom>
          <a:noFill/>
          <a:ln>
            <a:noFill/>
          </a:ln>
        </p:spPr>
      </p:pic>
      <p:pic>
        <p:nvPicPr>
          <p:cNvPr id="250" name="Shape 250"/>
          <p:cNvPicPr preferRelativeResize="0"/>
          <p:nvPr/>
        </p:nvPicPr>
        <p:blipFill rotWithShape="1">
          <a:blip r:embed="rId7">
            <a:alphaModFix/>
          </a:blip>
          <a:srcRect b="47423" l="0" r="0" t="0"/>
          <a:stretch/>
        </p:blipFill>
        <p:spPr>
          <a:xfrm>
            <a:off x="7676350" y="5058748"/>
            <a:ext cx="4286400" cy="1682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4" name="Shape 254"/>
        <p:cNvGrpSpPr/>
        <p:nvPr/>
      </p:nvGrpSpPr>
      <p:grpSpPr>
        <a:xfrm>
          <a:off x="0" y="0"/>
          <a:ext cx="0" cy="0"/>
          <a:chOff x="0" y="0"/>
          <a:chExt cx="0" cy="0"/>
        </a:xfrm>
      </p:grpSpPr>
      <p:sp>
        <p:nvSpPr>
          <p:cNvPr id="255" name="Shape 255"/>
          <p:cNvSpPr txBox="1"/>
          <p:nvPr>
            <p:ph type="title"/>
          </p:nvPr>
        </p:nvSpPr>
        <p:spPr>
          <a:xfrm>
            <a:off x="2133600" y="365125"/>
            <a:ext cx="9220200" cy="1325562"/>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0" i="0" lang="es-ES" sz="4400" u="none" cap="none" strike="noStrike">
                <a:solidFill>
                  <a:schemeClr val="dk1"/>
                </a:solidFill>
                <a:latin typeface="Calibri"/>
                <a:ea typeface="Calibri"/>
                <a:cs typeface="Calibri"/>
                <a:sym typeface="Calibri"/>
              </a:rPr>
              <a:t>Integración y disparo</a:t>
            </a:r>
          </a:p>
        </p:txBody>
      </p:sp>
      <p:sp>
        <p:nvSpPr>
          <p:cNvPr id="256" name="Shape 256"/>
          <p:cNvSpPr txBox="1"/>
          <p:nvPr>
            <p:ph idx="1" type="body"/>
          </p:nvPr>
        </p:nvSpPr>
        <p:spPr>
          <a:xfrm>
            <a:off x="838200" y="1825625"/>
            <a:ext cx="10515599" cy="4351338"/>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buClr>
                <a:schemeClr val="dk1"/>
              </a:buClr>
              <a:buSzPct val="100000"/>
              <a:buFont typeface="Arial"/>
              <a:buNone/>
            </a:pPr>
            <a:r>
              <a:t/>
            </a:r>
            <a:endParaRPr b="0" i="0" sz="2800" u="none" cap="none" strike="noStrike">
              <a:solidFill>
                <a:schemeClr val="dk1"/>
              </a:solidFill>
              <a:latin typeface="Calibri"/>
              <a:ea typeface="Calibri"/>
              <a:cs typeface="Calibri"/>
              <a:sym typeface="Calibri"/>
            </a:endParaRPr>
          </a:p>
        </p:txBody>
      </p:sp>
      <p:pic>
        <p:nvPicPr>
          <p:cNvPr id="257" name="Shape 257"/>
          <p:cNvPicPr preferRelativeResize="0"/>
          <p:nvPr/>
        </p:nvPicPr>
        <p:blipFill rotWithShape="1">
          <a:blip r:embed="rId3">
            <a:alphaModFix/>
          </a:blip>
          <a:srcRect b="0" l="0" r="0" t="0"/>
          <a:stretch/>
        </p:blipFill>
        <p:spPr>
          <a:xfrm>
            <a:off x="409575" y="2012157"/>
            <a:ext cx="4705349" cy="2752725"/>
          </a:xfrm>
          <a:prstGeom prst="rect">
            <a:avLst/>
          </a:prstGeom>
          <a:noFill/>
          <a:ln>
            <a:noFill/>
          </a:ln>
        </p:spPr>
      </p:pic>
      <p:pic>
        <p:nvPicPr>
          <p:cNvPr id="258" name="Shape 258"/>
          <p:cNvPicPr preferRelativeResize="0"/>
          <p:nvPr/>
        </p:nvPicPr>
        <p:blipFill rotWithShape="1">
          <a:blip r:embed="rId4">
            <a:alphaModFix/>
          </a:blip>
          <a:srcRect b="0" l="0" r="0" t="0"/>
          <a:stretch/>
        </p:blipFill>
        <p:spPr>
          <a:xfrm>
            <a:off x="314325" y="5191125"/>
            <a:ext cx="6505574" cy="781049"/>
          </a:xfrm>
          <a:prstGeom prst="rect">
            <a:avLst/>
          </a:prstGeom>
          <a:noFill/>
          <a:ln>
            <a:noFill/>
          </a:ln>
        </p:spPr>
      </p:pic>
      <p:pic>
        <p:nvPicPr>
          <p:cNvPr id="259" name="Shape 259"/>
          <p:cNvPicPr preferRelativeResize="0"/>
          <p:nvPr/>
        </p:nvPicPr>
        <p:blipFill rotWithShape="1">
          <a:blip r:embed="rId5">
            <a:alphaModFix/>
          </a:blip>
          <a:srcRect b="47423" l="0" r="0" t="0"/>
          <a:stretch/>
        </p:blipFill>
        <p:spPr>
          <a:xfrm>
            <a:off x="6915150" y="1690688"/>
            <a:ext cx="4962525" cy="1947862"/>
          </a:xfrm>
          <a:prstGeom prst="rect">
            <a:avLst/>
          </a:prstGeom>
          <a:noFill/>
          <a:ln>
            <a:noFill/>
          </a:ln>
        </p:spPr>
      </p:pic>
      <p:pic>
        <p:nvPicPr>
          <p:cNvPr id="260" name="Shape 260"/>
          <p:cNvPicPr preferRelativeResize="0"/>
          <p:nvPr/>
        </p:nvPicPr>
        <p:blipFill rotWithShape="1">
          <a:blip r:embed="rId6">
            <a:alphaModFix/>
          </a:blip>
          <a:srcRect b="0" l="0" r="0" t="0"/>
          <a:stretch/>
        </p:blipFill>
        <p:spPr>
          <a:xfrm>
            <a:off x="10953750" y="3683000"/>
            <a:ext cx="527050" cy="508000"/>
          </a:xfrm>
          <a:prstGeom prst="rect">
            <a:avLst/>
          </a:prstGeom>
          <a:noFill/>
          <a:ln>
            <a:noFill/>
          </a:ln>
        </p:spPr>
      </p:pic>
      <p:sp>
        <p:nvSpPr>
          <p:cNvPr id="261" name="Shape 261"/>
          <p:cNvSpPr txBox="1"/>
          <p:nvPr/>
        </p:nvSpPr>
        <p:spPr>
          <a:xfrm>
            <a:off x="8018459" y="3683000"/>
            <a:ext cx="2935290" cy="46166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s-ES" sz="2400" u="none" cap="none" strike="noStrike">
                <a:solidFill>
                  <a:schemeClr val="dk1"/>
                </a:solidFill>
                <a:latin typeface="Calibri"/>
                <a:ea typeface="Calibri"/>
                <a:cs typeface="Calibri"/>
                <a:sym typeface="Calibri"/>
              </a:rPr>
              <a:t>Secuencia de disparos</a:t>
            </a:r>
          </a:p>
        </p:txBody>
      </p:sp>
      <p:pic>
        <p:nvPicPr>
          <p:cNvPr id="262" name="Shape 262"/>
          <p:cNvPicPr preferRelativeResize="0"/>
          <p:nvPr/>
        </p:nvPicPr>
        <p:blipFill rotWithShape="1">
          <a:blip r:embed="rId7">
            <a:alphaModFix/>
          </a:blip>
          <a:srcRect b="0" l="0" r="0" t="0"/>
          <a:stretch/>
        </p:blipFill>
        <p:spPr>
          <a:xfrm>
            <a:off x="8248650" y="4279601"/>
            <a:ext cx="1600199" cy="514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 name="Shape 103"/>
        <p:cNvGrpSpPr/>
        <p:nvPr/>
      </p:nvGrpSpPr>
      <p:grpSpPr>
        <a:xfrm>
          <a:off x="0" y="0"/>
          <a:ext cx="0" cy="0"/>
          <a:chOff x="0" y="0"/>
          <a:chExt cx="0" cy="0"/>
        </a:xfrm>
      </p:grpSpPr>
      <p:sp>
        <p:nvSpPr>
          <p:cNvPr id="104" name="Shape 104"/>
          <p:cNvSpPr txBox="1"/>
          <p:nvPr>
            <p:ph type="title"/>
          </p:nvPr>
        </p:nvSpPr>
        <p:spPr>
          <a:xfrm>
            <a:off x="2723900" y="365125"/>
            <a:ext cx="8629800" cy="1325700"/>
          </a:xfrm>
          <a:prstGeom prst="rect">
            <a:avLst/>
          </a:prstGeom>
        </p:spPr>
        <p:txBody>
          <a:bodyPr anchorCtr="0" anchor="ctr" bIns="91425" lIns="91425" rIns="91425" tIns="91425">
            <a:noAutofit/>
          </a:bodyPr>
          <a:lstStyle/>
          <a:p>
            <a:pPr lvl="0">
              <a:spcBef>
                <a:spcPts val="0"/>
              </a:spcBef>
              <a:buNone/>
            </a:pPr>
            <a:r>
              <a:rPr lang="es-ES"/>
              <a:t>Hipócrates, siglo V a.c.</a:t>
            </a:r>
          </a:p>
        </p:txBody>
      </p:sp>
      <p:sp>
        <p:nvSpPr>
          <p:cNvPr id="105" name="Shape 105"/>
          <p:cNvSpPr txBox="1"/>
          <p:nvPr>
            <p:ph idx="1" type="body"/>
          </p:nvPr>
        </p:nvSpPr>
        <p:spPr>
          <a:xfrm>
            <a:off x="838200" y="1825625"/>
            <a:ext cx="10515600" cy="4351200"/>
          </a:xfrm>
          <a:prstGeom prst="rect">
            <a:avLst/>
          </a:prstGeom>
        </p:spPr>
        <p:txBody>
          <a:bodyPr anchorCtr="0" anchor="t" bIns="91425" lIns="91425" rIns="91425" tIns="91425">
            <a:noAutofit/>
          </a:bodyPr>
          <a:lstStyle/>
          <a:p>
            <a:pPr indent="0" lvl="0" marL="0" rtl="0" algn="just">
              <a:spcBef>
                <a:spcPts val="0"/>
              </a:spcBef>
              <a:buNone/>
            </a:pPr>
            <a:r>
              <a:rPr lang="es-ES" sz="3000"/>
              <a:t>Los hombres deben saber que el cerebro es el responsable exclusivo de las alegrías, los placeres, la risa y la diversión, y de la pena, la aflicción, el desaliento y las lamentaciones. Y gracias al cerebro, de manera especial, adquirimos sabiduría y conocimientos, y vemos, oímos y sabemos lo que es repugnante y lo que es bello, lo que es malo y lo que es bueno, lo que es dulce y lo que es insípido.</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6" name="Shape 266"/>
        <p:cNvGrpSpPr/>
        <p:nvPr/>
      </p:nvGrpSpPr>
      <p:grpSpPr>
        <a:xfrm>
          <a:off x="0" y="0"/>
          <a:ext cx="0" cy="0"/>
          <a:chOff x="0" y="0"/>
          <a:chExt cx="0" cy="0"/>
        </a:xfrm>
      </p:grpSpPr>
      <p:sp>
        <p:nvSpPr>
          <p:cNvPr id="267" name="Shape 267"/>
          <p:cNvSpPr txBox="1"/>
          <p:nvPr>
            <p:ph type="title"/>
          </p:nvPr>
        </p:nvSpPr>
        <p:spPr>
          <a:xfrm>
            <a:off x="2095500" y="365125"/>
            <a:ext cx="9258300" cy="13257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0" i="0" lang="es-ES" sz="4400" u="none" cap="none" strike="noStrike">
                <a:solidFill>
                  <a:schemeClr val="dk1"/>
                </a:solidFill>
                <a:latin typeface="Calibri"/>
                <a:ea typeface="Calibri"/>
                <a:cs typeface="Calibri"/>
                <a:sym typeface="Calibri"/>
              </a:rPr>
              <a:t>Combinado</a:t>
            </a:r>
          </a:p>
        </p:txBody>
      </p:sp>
      <p:pic>
        <p:nvPicPr>
          <p:cNvPr id="268" name="Shape 268"/>
          <p:cNvPicPr preferRelativeResize="0"/>
          <p:nvPr/>
        </p:nvPicPr>
        <p:blipFill rotWithShape="1">
          <a:blip r:embed="rId3">
            <a:alphaModFix/>
          </a:blip>
          <a:srcRect b="0" l="0" r="0" t="0"/>
          <a:stretch/>
        </p:blipFill>
        <p:spPr>
          <a:xfrm>
            <a:off x="1562100" y="1690688"/>
            <a:ext cx="4533900" cy="2781300"/>
          </a:xfrm>
          <a:prstGeom prst="rect">
            <a:avLst/>
          </a:prstGeom>
          <a:noFill/>
          <a:ln>
            <a:noFill/>
          </a:ln>
        </p:spPr>
      </p:pic>
      <p:pic>
        <p:nvPicPr>
          <p:cNvPr id="269" name="Shape 269"/>
          <p:cNvPicPr preferRelativeResize="0"/>
          <p:nvPr/>
        </p:nvPicPr>
        <p:blipFill rotWithShape="1">
          <a:blip r:embed="rId4">
            <a:alphaModFix/>
          </a:blip>
          <a:srcRect b="0" l="0" r="0" t="0"/>
          <a:stretch/>
        </p:blipFill>
        <p:spPr>
          <a:xfrm>
            <a:off x="1743075" y="4471987"/>
            <a:ext cx="3581400" cy="1724100"/>
          </a:xfrm>
          <a:prstGeom prst="rect">
            <a:avLst/>
          </a:prstGeom>
          <a:noFill/>
          <a:ln>
            <a:noFill/>
          </a:ln>
        </p:spPr>
      </p:pic>
      <p:pic>
        <p:nvPicPr>
          <p:cNvPr id="270" name="Shape 270"/>
          <p:cNvPicPr preferRelativeResize="0"/>
          <p:nvPr/>
        </p:nvPicPr>
        <p:blipFill rotWithShape="1">
          <a:blip r:embed="rId5">
            <a:alphaModFix/>
          </a:blip>
          <a:srcRect b="0" l="0" r="0" t="0"/>
          <a:stretch/>
        </p:blipFill>
        <p:spPr>
          <a:xfrm>
            <a:off x="6254785" y="1952625"/>
            <a:ext cx="5608500" cy="4456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 name="Shape 274"/>
        <p:cNvGrpSpPr/>
        <p:nvPr/>
      </p:nvGrpSpPr>
      <p:grpSpPr>
        <a:xfrm>
          <a:off x="0" y="0"/>
          <a:ext cx="0" cy="0"/>
          <a:chOff x="0" y="0"/>
          <a:chExt cx="0" cy="0"/>
        </a:xfrm>
      </p:grpSpPr>
      <p:sp>
        <p:nvSpPr>
          <p:cNvPr id="275" name="Shape 275"/>
          <p:cNvSpPr txBox="1"/>
          <p:nvPr>
            <p:ph type="title"/>
          </p:nvPr>
        </p:nvSpPr>
        <p:spPr>
          <a:xfrm>
            <a:off x="2495550" y="365125"/>
            <a:ext cx="8858100" cy="13257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0" i="0" lang="es-ES" sz="4400" u="none" cap="none" strike="noStrike">
                <a:solidFill>
                  <a:schemeClr val="dk1"/>
                </a:solidFill>
                <a:latin typeface="Calibri"/>
                <a:ea typeface="Calibri"/>
                <a:cs typeface="Calibri"/>
                <a:sym typeface="Calibri"/>
              </a:rPr>
              <a:t>VCON</a:t>
            </a:r>
          </a:p>
        </p:txBody>
      </p:sp>
      <p:pic>
        <p:nvPicPr>
          <p:cNvPr id="276" name="Shape 276"/>
          <p:cNvPicPr preferRelativeResize="0"/>
          <p:nvPr/>
        </p:nvPicPr>
        <p:blipFill rotWithShape="1">
          <a:blip r:embed="rId3">
            <a:alphaModFix/>
          </a:blip>
          <a:srcRect b="0" l="0" r="0" t="0"/>
          <a:stretch/>
        </p:blipFill>
        <p:spPr>
          <a:xfrm>
            <a:off x="80962" y="1804986"/>
            <a:ext cx="6734100" cy="2162100"/>
          </a:xfrm>
          <a:prstGeom prst="rect">
            <a:avLst/>
          </a:prstGeom>
          <a:noFill/>
          <a:ln>
            <a:noFill/>
          </a:ln>
        </p:spPr>
      </p:pic>
      <p:pic>
        <p:nvPicPr>
          <p:cNvPr id="277" name="Shape 277"/>
          <p:cNvPicPr preferRelativeResize="0"/>
          <p:nvPr/>
        </p:nvPicPr>
        <p:blipFill rotWithShape="1">
          <a:blip r:embed="rId4">
            <a:alphaModFix/>
          </a:blip>
          <a:srcRect b="0" l="0" r="0" t="0"/>
          <a:stretch/>
        </p:blipFill>
        <p:spPr>
          <a:xfrm>
            <a:off x="485775" y="4081460"/>
            <a:ext cx="4191000" cy="866700"/>
          </a:xfrm>
          <a:prstGeom prst="rect">
            <a:avLst/>
          </a:prstGeom>
          <a:noFill/>
          <a:ln>
            <a:noFill/>
          </a:ln>
        </p:spPr>
      </p:pic>
      <p:pic>
        <p:nvPicPr>
          <p:cNvPr id="278" name="Shape 278"/>
          <p:cNvPicPr preferRelativeResize="0"/>
          <p:nvPr/>
        </p:nvPicPr>
        <p:blipFill rotWithShape="1">
          <a:blip r:embed="rId5">
            <a:alphaModFix/>
          </a:blip>
          <a:srcRect b="0" l="0" r="0" t="0"/>
          <a:stretch/>
        </p:blipFill>
        <p:spPr>
          <a:xfrm>
            <a:off x="6967536" y="2033586"/>
            <a:ext cx="5095800" cy="4676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3" name="Shape 283"/>
        <p:cNvGrpSpPr/>
        <p:nvPr/>
      </p:nvGrpSpPr>
      <p:grpSpPr>
        <a:xfrm>
          <a:off x="0" y="0"/>
          <a:ext cx="0" cy="0"/>
          <a:chOff x="0" y="0"/>
          <a:chExt cx="0" cy="0"/>
        </a:xfrm>
      </p:grpSpPr>
      <p:sp>
        <p:nvSpPr>
          <p:cNvPr id="284" name="Shape 284"/>
          <p:cNvSpPr txBox="1"/>
          <p:nvPr>
            <p:ph type="title"/>
          </p:nvPr>
        </p:nvSpPr>
        <p:spPr>
          <a:xfrm>
            <a:off x="838200" y="365125"/>
            <a:ext cx="10515600" cy="1325700"/>
          </a:xfrm>
          <a:prstGeom prst="rect">
            <a:avLst/>
          </a:prstGeom>
        </p:spPr>
        <p:txBody>
          <a:bodyPr anchorCtr="0" anchor="ctr" bIns="91425" lIns="91425" rIns="91425" tIns="91425">
            <a:noAutofit/>
          </a:bodyPr>
          <a:lstStyle/>
          <a:p>
            <a:pPr lvl="0">
              <a:spcBef>
                <a:spcPts val="0"/>
              </a:spcBef>
              <a:buNone/>
            </a:pPr>
            <a:r>
              <a:t/>
            </a:r>
            <a:endParaRPr/>
          </a:p>
        </p:txBody>
      </p:sp>
      <p:pic>
        <p:nvPicPr>
          <p:cNvPr id="285" name="Shape 285"/>
          <p:cNvPicPr preferRelativeResize="0"/>
          <p:nvPr/>
        </p:nvPicPr>
        <p:blipFill>
          <a:blip r:embed="rId3">
            <a:alphaModFix/>
          </a:blip>
          <a:stretch>
            <a:fillRect/>
          </a:stretch>
        </p:blipFill>
        <p:spPr>
          <a:xfrm>
            <a:off x="2244200" y="455549"/>
            <a:ext cx="6553849" cy="5946900"/>
          </a:xfrm>
          <a:prstGeom prst="rect">
            <a:avLst/>
          </a:prstGeom>
          <a:noFill/>
          <a:ln>
            <a:noFill/>
          </a:ln>
        </p:spPr>
      </p:pic>
      <p:sp>
        <p:nvSpPr>
          <p:cNvPr id="286" name="Shape 286"/>
          <p:cNvSpPr txBox="1"/>
          <p:nvPr/>
        </p:nvSpPr>
        <p:spPr>
          <a:xfrm>
            <a:off x="9060250" y="5560175"/>
            <a:ext cx="2898600" cy="1019700"/>
          </a:xfrm>
          <a:prstGeom prst="rect">
            <a:avLst/>
          </a:prstGeom>
          <a:noFill/>
          <a:ln>
            <a:noFill/>
          </a:ln>
        </p:spPr>
        <p:txBody>
          <a:bodyPr anchorCtr="0" anchor="t" bIns="91425" lIns="91425" rIns="91425" tIns="91425">
            <a:noAutofit/>
          </a:bodyPr>
          <a:lstStyle/>
          <a:p>
            <a:pPr lvl="0">
              <a:spcBef>
                <a:spcPts val="0"/>
              </a:spcBef>
              <a:buNone/>
            </a:pPr>
            <a:r>
              <a:rPr lang="es-ES"/>
              <a:t>Carlos Carrillo Torres</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1" name="Shape 291"/>
        <p:cNvGrpSpPr/>
        <p:nvPr/>
      </p:nvGrpSpPr>
      <p:grpSpPr>
        <a:xfrm>
          <a:off x="0" y="0"/>
          <a:ext cx="0" cy="0"/>
          <a:chOff x="0" y="0"/>
          <a:chExt cx="0" cy="0"/>
        </a:xfrm>
      </p:grpSpPr>
      <p:sp>
        <p:nvSpPr>
          <p:cNvPr id="292" name="Shape 292"/>
          <p:cNvSpPr txBox="1"/>
          <p:nvPr>
            <p:ph type="title"/>
          </p:nvPr>
        </p:nvSpPr>
        <p:spPr>
          <a:xfrm>
            <a:off x="2621925" y="365125"/>
            <a:ext cx="8731800" cy="1325700"/>
          </a:xfrm>
          <a:prstGeom prst="rect">
            <a:avLst/>
          </a:prstGeom>
        </p:spPr>
        <p:txBody>
          <a:bodyPr anchorCtr="0" anchor="ctr" bIns="91425" lIns="91425" rIns="91425" tIns="91425">
            <a:noAutofit/>
          </a:bodyPr>
          <a:lstStyle/>
          <a:p>
            <a:pPr lvl="0" rtl="0">
              <a:spcBef>
                <a:spcPts val="0"/>
              </a:spcBef>
              <a:buNone/>
            </a:pPr>
            <a:r>
              <a:rPr lang="es-ES"/>
              <a:t>Oscilaciones de Relajación</a:t>
            </a:r>
          </a:p>
        </p:txBody>
      </p:sp>
      <p:sp>
        <p:nvSpPr>
          <p:cNvPr id="293" name="Shape 293"/>
          <p:cNvSpPr txBox="1"/>
          <p:nvPr>
            <p:ph idx="1" type="body"/>
          </p:nvPr>
        </p:nvSpPr>
        <p:spPr>
          <a:xfrm>
            <a:off x="838200" y="1825625"/>
            <a:ext cx="10515600" cy="4351200"/>
          </a:xfrm>
          <a:prstGeom prst="rect">
            <a:avLst/>
          </a:prstGeom>
        </p:spPr>
        <p:txBody>
          <a:bodyPr anchorCtr="0" anchor="t" bIns="91425" lIns="91425" rIns="91425" tIns="91425">
            <a:noAutofit/>
          </a:bodyPr>
          <a:lstStyle/>
          <a:p>
            <a:pPr lvl="0">
              <a:spcBef>
                <a:spcPts val="0"/>
              </a:spcBef>
              <a:buNone/>
            </a:pPr>
            <a:r>
              <a:rPr lang="es-ES"/>
              <a:t>Fenómeno no Lineal</a:t>
            </a:r>
          </a:p>
          <a:p>
            <a:pPr lvl="0" rtl="0">
              <a:spcBef>
                <a:spcPts val="0"/>
              </a:spcBef>
              <a:buNone/>
            </a:pPr>
            <a:r>
              <a:t/>
            </a:r>
            <a:endParaRPr/>
          </a:p>
        </p:txBody>
      </p:sp>
      <p:pic>
        <p:nvPicPr>
          <p:cNvPr id="294" name="Shape 294"/>
          <p:cNvPicPr preferRelativeResize="0"/>
          <p:nvPr/>
        </p:nvPicPr>
        <p:blipFill>
          <a:blip r:embed="rId3">
            <a:alphaModFix/>
          </a:blip>
          <a:stretch>
            <a:fillRect/>
          </a:stretch>
        </p:blipFill>
        <p:spPr>
          <a:xfrm>
            <a:off x="5337425" y="1825625"/>
            <a:ext cx="5821500" cy="45898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9" name="Shape 299"/>
        <p:cNvGrpSpPr/>
        <p:nvPr/>
      </p:nvGrpSpPr>
      <p:grpSpPr>
        <a:xfrm>
          <a:off x="0" y="0"/>
          <a:ext cx="0" cy="0"/>
          <a:chOff x="0" y="0"/>
          <a:chExt cx="0" cy="0"/>
        </a:xfrm>
      </p:grpSpPr>
      <p:sp>
        <p:nvSpPr>
          <p:cNvPr id="300" name="Shape 300"/>
          <p:cNvSpPr txBox="1"/>
          <p:nvPr>
            <p:ph idx="1" type="body"/>
          </p:nvPr>
        </p:nvSpPr>
        <p:spPr>
          <a:xfrm>
            <a:off x="838200" y="1825625"/>
            <a:ext cx="10515600" cy="4351200"/>
          </a:xfrm>
          <a:prstGeom prst="rect">
            <a:avLst/>
          </a:prstGeom>
        </p:spPr>
        <p:txBody>
          <a:bodyPr anchorCtr="0" anchor="t" bIns="91425" lIns="91425" rIns="91425" tIns="91425">
            <a:noAutofit/>
          </a:bodyPr>
          <a:lstStyle/>
          <a:p>
            <a:pPr lvl="0">
              <a:spcBef>
                <a:spcPts val="0"/>
              </a:spcBef>
              <a:buNone/>
            </a:pPr>
            <a:r>
              <a:rPr lang="es-ES"/>
              <a:t>Resistencia Negativa</a:t>
            </a:r>
          </a:p>
        </p:txBody>
      </p:sp>
      <p:sp>
        <p:nvSpPr>
          <p:cNvPr id="301" name="Shape 301"/>
          <p:cNvSpPr txBox="1"/>
          <p:nvPr>
            <p:ph type="title"/>
          </p:nvPr>
        </p:nvSpPr>
        <p:spPr>
          <a:xfrm>
            <a:off x="2622000" y="263175"/>
            <a:ext cx="8731800" cy="1325700"/>
          </a:xfrm>
          <a:prstGeom prst="rect">
            <a:avLst/>
          </a:prstGeom>
        </p:spPr>
        <p:txBody>
          <a:bodyPr anchorCtr="0" anchor="ctr" bIns="91425" lIns="91425" rIns="91425" tIns="91425">
            <a:noAutofit/>
          </a:bodyPr>
          <a:lstStyle/>
          <a:p>
            <a:pPr lvl="0" rtl="0">
              <a:spcBef>
                <a:spcPts val="0"/>
              </a:spcBef>
              <a:buNone/>
            </a:pPr>
            <a:r>
              <a:rPr lang="es-ES"/>
              <a:t>Oscilaciones de Relajación</a:t>
            </a:r>
          </a:p>
        </p:txBody>
      </p:sp>
      <p:pic>
        <p:nvPicPr>
          <p:cNvPr id="302" name="Shape 302"/>
          <p:cNvPicPr preferRelativeResize="0"/>
          <p:nvPr/>
        </p:nvPicPr>
        <p:blipFill rotWithShape="1">
          <a:blip r:embed="rId3">
            <a:alphaModFix/>
          </a:blip>
          <a:srcRect b="0" l="0" r="0" t="0"/>
          <a:stretch/>
        </p:blipFill>
        <p:spPr>
          <a:xfrm>
            <a:off x="6746000" y="2393400"/>
            <a:ext cx="4533300" cy="3591000"/>
          </a:xfrm>
          <a:prstGeom prst="rect">
            <a:avLst/>
          </a:prstGeom>
          <a:noFill/>
          <a:ln>
            <a:noFill/>
          </a:ln>
        </p:spPr>
      </p:pic>
      <p:pic>
        <p:nvPicPr>
          <p:cNvPr id="303" name="Shape 303"/>
          <p:cNvPicPr preferRelativeResize="0"/>
          <p:nvPr/>
        </p:nvPicPr>
        <p:blipFill rotWithShape="1">
          <a:blip r:embed="rId4">
            <a:alphaModFix/>
          </a:blip>
          <a:srcRect b="0" l="31892" r="26944" t="0"/>
          <a:stretch/>
        </p:blipFill>
        <p:spPr>
          <a:xfrm>
            <a:off x="1318435" y="3001787"/>
            <a:ext cx="2301474" cy="2905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8" name="Shape 308"/>
        <p:cNvGrpSpPr/>
        <p:nvPr/>
      </p:nvGrpSpPr>
      <p:grpSpPr>
        <a:xfrm>
          <a:off x="0" y="0"/>
          <a:ext cx="0" cy="0"/>
          <a:chOff x="0" y="0"/>
          <a:chExt cx="0" cy="0"/>
        </a:xfrm>
      </p:grpSpPr>
      <p:sp>
        <p:nvSpPr>
          <p:cNvPr id="309" name="Shape 309"/>
          <p:cNvSpPr txBox="1"/>
          <p:nvPr>
            <p:ph type="title"/>
          </p:nvPr>
        </p:nvSpPr>
        <p:spPr>
          <a:xfrm>
            <a:off x="838200" y="2520925"/>
            <a:ext cx="10515600" cy="1325700"/>
          </a:xfrm>
          <a:prstGeom prst="rect">
            <a:avLst/>
          </a:prstGeom>
        </p:spPr>
        <p:txBody>
          <a:bodyPr anchorCtr="0" anchor="ctr" bIns="91425" lIns="91425" rIns="91425" tIns="91425">
            <a:noAutofit/>
          </a:bodyPr>
          <a:lstStyle/>
          <a:p>
            <a:pPr lvl="0">
              <a:spcBef>
                <a:spcPts val="0"/>
              </a:spcBef>
              <a:buNone/>
            </a:pPr>
            <a:r>
              <a:rPr lang="es-ES"/>
              <a:t>Las neuronas son osciladores de relajación</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4" name="Shape 314"/>
        <p:cNvGrpSpPr/>
        <p:nvPr/>
      </p:nvGrpSpPr>
      <p:grpSpPr>
        <a:xfrm>
          <a:off x="0" y="0"/>
          <a:ext cx="0" cy="0"/>
          <a:chOff x="0" y="0"/>
          <a:chExt cx="0" cy="0"/>
        </a:xfrm>
      </p:grpSpPr>
      <p:sp>
        <p:nvSpPr>
          <p:cNvPr id="315" name="Shape 315"/>
          <p:cNvSpPr txBox="1"/>
          <p:nvPr>
            <p:ph type="title"/>
          </p:nvPr>
        </p:nvSpPr>
        <p:spPr>
          <a:xfrm>
            <a:off x="4879725" y="365125"/>
            <a:ext cx="6474000" cy="1325700"/>
          </a:xfrm>
          <a:prstGeom prst="rect">
            <a:avLst/>
          </a:prstGeom>
        </p:spPr>
        <p:txBody>
          <a:bodyPr anchorCtr="0" anchor="ctr" bIns="91425" lIns="91425" rIns="91425" tIns="91425">
            <a:noAutofit/>
          </a:bodyPr>
          <a:lstStyle/>
          <a:p>
            <a:pPr lvl="0">
              <a:spcBef>
                <a:spcPts val="0"/>
              </a:spcBef>
              <a:buNone/>
            </a:pPr>
            <a:r>
              <a:rPr lang="es-ES"/>
              <a:t>PROYECTO / PREGUNTA</a:t>
            </a:r>
          </a:p>
        </p:txBody>
      </p:sp>
      <p:sp>
        <p:nvSpPr>
          <p:cNvPr id="316" name="Shape 316"/>
          <p:cNvSpPr txBox="1"/>
          <p:nvPr>
            <p:ph idx="1" type="body"/>
          </p:nvPr>
        </p:nvSpPr>
        <p:spPr>
          <a:xfrm>
            <a:off x="838200" y="1825625"/>
            <a:ext cx="10515600" cy="4351200"/>
          </a:xfrm>
          <a:prstGeom prst="rect">
            <a:avLst/>
          </a:prstGeom>
        </p:spPr>
        <p:txBody>
          <a:bodyPr anchorCtr="0" anchor="t" bIns="91425" lIns="91425" rIns="91425" tIns="91425">
            <a:noAutofit/>
          </a:bodyPr>
          <a:lstStyle/>
          <a:p>
            <a:pPr lvl="0">
              <a:spcBef>
                <a:spcPts val="0"/>
              </a:spcBef>
              <a:buNone/>
            </a:pPr>
            <a:r>
              <a:rPr lang="es-ES" sz="3600"/>
              <a:t>¿Qué capacidad pueden tener Redes Neuronales Artificiales construidas con con estos modelos?</a:t>
            </a:r>
          </a:p>
        </p:txBody>
      </p:sp>
      <p:pic>
        <p:nvPicPr>
          <p:cNvPr id="317" name="Shape 317"/>
          <p:cNvPicPr preferRelativeResize="0"/>
          <p:nvPr/>
        </p:nvPicPr>
        <p:blipFill rotWithShape="1">
          <a:blip r:embed="rId3">
            <a:alphaModFix/>
          </a:blip>
          <a:srcRect b="0" l="0" r="0" t="0"/>
          <a:stretch/>
        </p:blipFill>
        <p:spPr>
          <a:xfrm>
            <a:off x="6781249" y="3258675"/>
            <a:ext cx="3951300" cy="3257700"/>
          </a:xfrm>
          <a:prstGeom prst="rect">
            <a:avLst/>
          </a:prstGeom>
          <a:noFill/>
          <a:ln>
            <a:noFill/>
          </a:ln>
        </p:spPr>
      </p:pic>
      <p:sp>
        <p:nvSpPr>
          <p:cNvPr id="318" name="Shape 318"/>
          <p:cNvSpPr txBox="1"/>
          <p:nvPr>
            <p:ph type="title"/>
          </p:nvPr>
        </p:nvSpPr>
        <p:spPr>
          <a:xfrm>
            <a:off x="1268350" y="4224675"/>
            <a:ext cx="7741500" cy="13257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0" i="0" lang="es-ES" sz="4400" u="none" cap="none" strike="noStrike">
                <a:solidFill>
                  <a:schemeClr val="dk1"/>
                </a:solidFill>
                <a:latin typeface="Calibri"/>
                <a:ea typeface="Calibri"/>
                <a:cs typeface="Calibri"/>
                <a:sym typeface="Calibri"/>
              </a:rPr>
              <a:t>Modelo bioinspirados</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3" name="Shape 323"/>
        <p:cNvGrpSpPr/>
        <p:nvPr/>
      </p:nvGrpSpPr>
      <p:grpSpPr>
        <a:xfrm>
          <a:off x="0" y="0"/>
          <a:ext cx="0" cy="0"/>
          <a:chOff x="0" y="0"/>
          <a:chExt cx="0" cy="0"/>
        </a:xfrm>
      </p:grpSpPr>
      <p:sp>
        <p:nvSpPr>
          <p:cNvPr id="324" name="Shape 324"/>
          <p:cNvSpPr txBox="1"/>
          <p:nvPr>
            <p:ph type="title"/>
          </p:nvPr>
        </p:nvSpPr>
        <p:spPr>
          <a:xfrm>
            <a:off x="838200" y="365125"/>
            <a:ext cx="10515600" cy="1325700"/>
          </a:xfrm>
          <a:prstGeom prst="rect">
            <a:avLst/>
          </a:prstGeom>
        </p:spPr>
        <p:txBody>
          <a:bodyPr anchorCtr="0" anchor="ctr" bIns="91425" lIns="91425" rIns="91425" tIns="91425">
            <a:noAutofit/>
          </a:bodyPr>
          <a:lstStyle/>
          <a:p>
            <a:pPr lvl="0">
              <a:spcBef>
                <a:spcPts val="0"/>
              </a:spcBef>
              <a:buNone/>
            </a:pPr>
            <a:r>
              <a:t/>
            </a:r>
            <a:endParaRPr/>
          </a:p>
        </p:txBody>
      </p:sp>
      <p:sp>
        <p:nvSpPr>
          <p:cNvPr id="325" name="Shape 325"/>
          <p:cNvSpPr txBox="1"/>
          <p:nvPr>
            <p:ph idx="1" type="body"/>
          </p:nvPr>
        </p:nvSpPr>
        <p:spPr>
          <a:xfrm>
            <a:off x="838200" y="1825625"/>
            <a:ext cx="10515600" cy="4351200"/>
          </a:xfrm>
          <a:prstGeom prst="rect">
            <a:avLst/>
          </a:prstGeom>
        </p:spPr>
        <p:txBody>
          <a:bodyPr anchorCtr="0" anchor="t" bIns="91425" lIns="91425" rIns="91425" tIns="91425">
            <a:noAutofit/>
          </a:bodyPr>
          <a:lstStyle/>
          <a:p>
            <a:pPr lvl="0">
              <a:spcBef>
                <a:spcPts val="0"/>
              </a:spcBef>
              <a:buNone/>
            </a:pPr>
            <a:r>
              <a:t/>
            </a:r>
            <a:endParaRPr/>
          </a:p>
        </p:txBody>
      </p:sp>
      <p:pic>
        <p:nvPicPr>
          <p:cNvPr id="326" name="Shape 326"/>
          <p:cNvPicPr preferRelativeResize="0"/>
          <p:nvPr/>
        </p:nvPicPr>
        <p:blipFill>
          <a:blip r:embed="rId3">
            <a:alphaModFix/>
          </a:blip>
          <a:stretch>
            <a:fillRect/>
          </a:stretch>
        </p:blipFill>
        <p:spPr>
          <a:xfrm>
            <a:off x="2272525" y="755975"/>
            <a:ext cx="8229600" cy="2724150"/>
          </a:xfrm>
          <a:prstGeom prst="rect">
            <a:avLst/>
          </a:prstGeom>
          <a:noFill/>
          <a:ln>
            <a:noFill/>
          </a:ln>
        </p:spPr>
      </p:pic>
      <p:pic>
        <p:nvPicPr>
          <p:cNvPr id="327" name="Shape 327"/>
          <p:cNvPicPr preferRelativeResize="0"/>
          <p:nvPr/>
        </p:nvPicPr>
        <p:blipFill>
          <a:blip r:embed="rId4">
            <a:alphaModFix/>
          </a:blip>
          <a:stretch>
            <a:fillRect/>
          </a:stretch>
        </p:blipFill>
        <p:spPr>
          <a:xfrm>
            <a:off x="2109237" y="3853837"/>
            <a:ext cx="8220075" cy="2543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2" name="Shape 332"/>
        <p:cNvGrpSpPr/>
        <p:nvPr/>
      </p:nvGrpSpPr>
      <p:grpSpPr>
        <a:xfrm>
          <a:off x="0" y="0"/>
          <a:ext cx="0" cy="0"/>
          <a:chOff x="0" y="0"/>
          <a:chExt cx="0" cy="0"/>
        </a:xfrm>
      </p:grpSpPr>
      <p:sp>
        <p:nvSpPr>
          <p:cNvPr id="333" name="Shape 333"/>
          <p:cNvSpPr txBox="1"/>
          <p:nvPr>
            <p:ph type="title"/>
          </p:nvPr>
        </p:nvSpPr>
        <p:spPr>
          <a:xfrm>
            <a:off x="838200" y="365125"/>
            <a:ext cx="10515600" cy="1325700"/>
          </a:xfrm>
          <a:prstGeom prst="rect">
            <a:avLst/>
          </a:prstGeom>
        </p:spPr>
        <p:txBody>
          <a:bodyPr anchorCtr="0" anchor="ctr" bIns="91425" lIns="91425" rIns="91425" tIns="91425">
            <a:noAutofit/>
          </a:bodyPr>
          <a:lstStyle/>
          <a:p>
            <a:pPr lvl="0">
              <a:spcBef>
                <a:spcPts val="0"/>
              </a:spcBef>
              <a:buNone/>
            </a:pPr>
            <a:r>
              <a:t/>
            </a:r>
            <a:endParaRPr/>
          </a:p>
        </p:txBody>
      </p:sp>
      <p:sp>
        <p:nvSpPr>
          <p:cNvPr id="334" name="Shape 334"/>
          <p:cNvSpPr txBox="1"/>
          <p:nvPr>
            <p:ph idx="1" type="body"/>
          </p:nvPr>
        </p:nvSpPr>
        <p:spPr>
          <a:xfrm>
            <a:off x="838200" y="1825625"/>
            <a:ext cx="10515600" cy="4351200"/>
          </a:xfrm>
          <a:prstGeom prst="rect">
            <a:avLst/>
          </a:prstGeom>
        </p:spPr>
        <p:txBody>
          <a:bodyPr anchorCtr="0" anchor="t" bIns="91425" lIns="91425" rIns="91425" tIns="91425">
            <a:noAutofit/>
          </a:bodyPr>
          <a:lstStyle/>
          <a:p>
            <a:pPr lvl="0">
              <a:spcBef>
                <a:spcPts val="0"/>
              </a:spcBef>
              <a:buNone/>
            </a:pPr>
            <a:r>
              <a:t/>
            </a:r>
            <a:endParaRPr/>
          </a:p>
        </p:txBody>
      </p:sp>
      <p:pic>
        <p:nvPicPr>
          <p:cNvPr id="335" name="Shape 335"/>
          <p:cNvPicPr preferRelativeResize="0"/>
          <p:nvPr/>
        </p:nvPicPr>
        <p:blipFill>
          <a:blip r:embed="rId3">
            <a:alphaModFix/>
          </a:blip>
          <a:stretch>
            <a:fillRect/>
          </a:stretch>
        </p:blipFill>
        <p:spPr>
          <a:xfrm>
            <a:off x="1023937" y="809625"/>
            <a:ext cx="10144125" cy="5238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0" name="Shape 340"/>
        <p:cNvGrpSpPr/>
        <p:nvPr/>
      </p:nvGrpSpPr>
      <p:grpSpPr>
        <a:xfrm>
          <a:off x="0" y="0"/>
          <a:ext cx="0" cy="0"/>
          <a:chOff x="0" y="0"/>
          <a:chExt cx="0" cy="0"/>
        </a:xfrm>
      </p:grpSpPr>
      <p:sp>
        <p:nvSpPr>
          <p:cNvPr id="341" name="Shape 341"/>
          <p:cNvSpPr txBox="1"/>
          <p:nvPr>
            <p:ph type="title"/>
          </p:nvPr>
        </p:nvSpPr>
        <p:spPr>
          <a:xfrm>
            <a:off x="838200" y="365125"/>
            <a:ext cx="10515600" cy="1325700"/>
          </a:xfrm>
          <a:prstGeom prst="rect">
            <a:avLst/>
          </a:prstGeom>
        </p:spPr>
        <p:txBody>
          <a:bodyPr anchorCtr="0" anchor="ctr" bIns="91425" lIns="91425" rIns="91425" tIns="91425">
            <a:noAutofit/>
          </a:bodyPr>
          <a:lstStyle/>
          <a:p>
            <a:pPr lvl="0">
              <a:spcBef>
                <a:spcPts val="0"/>
              </a:spcBef>
              <a:buNone/>
            </a:pPr>
            <a:r>
              <a:t/>
            </a:r>
            <a:endParaRPr/>
          </a:p>
        </p:txBody>
      </p:sp>
      <p:sp>
        <p:nvSpPr>
          <p:cNvPr id="342" name="Shape 342"/>
          <p:cNvSpPr txBox="1"/>
          <p:nvPr>
            <p:ph idx="1" type="body"/>
          </p:nvPr>
        </p:nvSpPr>
        <p:spPr>
          <a:xfrm>
            <a:off x="838200" y="1825625"/>
            <a:ext cx="10515600" cy="4351200"/>
          </a:xfrm>
          <a:prstGeom prst="rect">
            <a:avLst/>
          </a:prstGeom>
        </p:spPr>
        <p:txBody>
          <a:bodyPr anchorCtr="0" anchor="t" bIns="91425" lIns="91425" rIns="91425" tIns="91425">
            <a:noAutofit/>
          </a:bodyPr>
          <a:lstStyle/>
          <a:p>
            <a:pPr lvl="0">
              <a:spcBef>
                <a:spcPts val="0"/>
              </a:spcBef>
              <a:buNone/>
            </a:pPr>
            <a:r>
              <a:t/>
            </a:r>
            <a:endParaRPr/>
          </a:p>
        </p:txBody>
      </p:sp>
      <p:pic>
        <p:nvPicPr>
          <p:cNvPr id="343" name="Shape 343"/>
          <p:cNvPicPr preferRelativeResize="0"/>
          <p:nvPr/>
        </p:nvPicPr>
        <p:blipFill>
          <a:blip r:embed="rId3">
            <a:alphaModFix/>
          </a:blip>
          <a:stretch>
            <a:fillRect/>
          </a:stretch>
        </p:blipFill>
        <p:spPr>
          <a:xfrm>
            <a:off x="1534051" y="0"/>
            <a:ext cx="9123896" cy="6857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 name="Shape 110"/>
        <p:cNvGrpSpPr/>
        <p:nvPr/>
      </p:nvGrpSpPr>
      <p:grpSpPr>
        <a:xfrm>
          <a:off x="0" y="0"/>
          <a:ext cx="0" cy="0"/>
          <a:chOff x="0" y="0"/>
          <a:chExt cx="0" cy="0"/>
        </a:xfrm>
      </p:grpSpPr>
      <p:sp>
        <p:nvSpPr>
          <p:cNvPr id="111" name="Shape 111"/>
          <p:cNvSpPr txBox="1"/>
          <p:nvPr>
            <p:ph type="title"/>
          </p:nvPr>
        </p:nvSpPr>
        <p:spPr>
          <a:xfrm>
            <a:off x="2529725" y="277750"/>
            <a:ext cx="8867700" cy="10728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lang="es-ES"/>
              <a:t>Estudio del cerebro</a:t>
            </a:r>
          </a:p>
        </p:txBody>
      </p:sp>
      <p:sp>
        <p:nvSpPr>
          <p:cNvPr id="112" name="Shape 112"/>
          <p:cNvSpPr txBox="1"/>
          <p:nvPr>
            <p:ph idx="1" type="body"/>
          </p:nvPr>
        </p:nvSpPr>
        <p:spPr>
          <a:xfrm>
            <a:off x="838200" y="2049675"/>
            <a:ext cx="4449300" cy="4127100"/>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buClr>
                <a:schemeClr val="dk1"/>
              </a:buClr>
              <a:buSzPct val="100000"/>
              <a:buFont typeface="Arial"/>
              <a:buNone/>
            </a:pPr>
            <a:r>
              <a:rPr lang="es-ES"/>
              <a:t>~ 10^11 neuronas</a:t>
            </a:r>
          </a:p>
          <a:p>
            <a:pPr indent="-228600" lvl="0" marL="228600" marR="0" rtl="0" algn="l">
              <a:lnSpc>
                <a:spcPct val="90000"/>
              </a:lnSpc>
              <a:spcBef>
                <a:spcPts val="0"/>
              </a:spcBef>
              <a:buClr>
                <a:schemeClr val="dk1"/>
              </a:buClr>
              <a:buSzPct val="100000"/>
              <a:buFont typeface="Arial"/>
              <a:buNone/>
            </a:pPr>
            <a:r>
              <a:rPr lang="es-ES"/>
              <a:t>~ 5 x 10^14 sinapsis</a:t>
            </a:r>
          </a:p>
          <a:p>
            <a:pPr indent="-228600" lvl="0" marL="228600" marR="0" rtl="0" algn="l">
              <a:lnSpc>
                <a:spcPct val="90000"/>
              </a:lnSpc>
              <a:spcBef>
                <a:spcPts val="0"/>
              </a:spcBef>
              <a:buClr>
                <a:schemeClr val="dk1"/>
              </a:buClr>
              <a:buSzPct val="100000"/>
              <a:buFont typeface="Arial"/>
              <a:buNone/>
            </a:pPr>
            <a:r>
              <a:t/>
            </a:r>
            <a:endParaRPr/>
          </a:p>
          <a:p>
            <a:pPr indent="-228600" lvl="0" marL="228600" marR="0" rtl="0" algn="l">
              <a:lnSpc>
                <a:spcPct val="90000"/>
              </a:lnSpc>
              <a:spcBef>
                <a:spcPts val="0"/>
              </a:spcBef>
              <a:buClr>
                <a:schemeClr val="dk1"/>
              </a:buClr>
              <a:buSzPct val="100000"/>
              <a:buFont typeface="Arial"/>
              <a:buNone/>
            </a:pPr>
            <a:r>
              <a:t/>
            </a:r>
            <a:endParaRPr/>
          </a:p>
        </p:txBody>
      </p:sp>
      <p:pic>
        <p:nvPicPr>
          <p:cNvPr id="113" name="Shape 113"/>
          <p:cNvPicPr preferRelativeResize="0"/>
          <p:nvPr/>
        </p:nvPicPr>
        <p:blipFill>
          <a:blip r:embed="rId3">
            <a:alphaModFix/>
          </a:blip>
          <a:stretch>
            <a:fillRect/>
          </a:stretch>
        </p:blipFill>
        <p:spPr>
          <a:xfrm>
            <a:off x="4924351" y="1700125"/>
            <a:ext cx="7016249" cy="467577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8" name="Shape 348"/>
        <p:cNvGrpSpPr/>
        <p:nvPr/>
      </p:nvGrpSpPr>
      <p:grpSpPr>
        <a:xfrm>
          <a:off x="0" y="0"/>
          <a:ext cx="0" cy="0"/>
          <a:chOff x="0" y="0"/>
          <a:chExt cx="0" cy="0"/>
        </a:xfrm>
      </p:grpSpPr>
      <p:sp>
        <p:nvSpPr>
          <p:cNvPr id="349" name="Shape 349"/>
          <p:cNvSpPr txBox="1"/>
          <p:nvPr>
            <p:ph type="title"/>
          </p:nvPr>
        </p:nvSpPr>
        <p:spPr>
          <a:xfrm>
            <a:off x="838200" y="365125"/>
            <a:ext cx="10515600" cy="1325700"/>
          </a:xfrm>
          <a:prstGeom prst="rect">
            <a:avLst/>
          </a:prstGeom>
        </p:spPr>
        <p:txBody>
          <a:bodyPr anchorCtr="0" anchor="ctr" bIns="91425" lIns="91425" rIns="91425" tIns="91425">
            <a:noAutofit/>
          </a:bodyPr>
          <a:lstStyle/>
          <a:p>
            <a:pPr lvl="0">
              <a:spcBef>
                <a:spcPts val="0"/>
              </a:spcBef>
              <a:buNone/>
            </a:pPr>
            <a:r>
              <a:t/>
            </a:r>
            <a:endParaRPr/>
          </a:p>
        </p:txBody>
      </p:sp>
      <p:sp>
        <p:nvSpPr>
          <p:cNvPr id="350" name="Shape 350"/>
          <p:cNvSpPr txBox="1"/>
          <p:nvPr>
            <p:ph idx="1" type="body"/>
          </p:nvPr>
        </p:nvSpPr>
        <p:spPr>
          <a:xfrm>
            <a:off x="838200" y="1825625"/>
            <a:ext cx="10515600" cy="4351200"/>
          </a:xfrm>
          <a:prstGeom prst="rect">
            <a:avLst/>
          </a:prstGeom>
        </p:spPr>
        <p:txBody>
          <a:bodyPr anchorCtr="0" anchor="t" bIns="91425" lIns="91425" rIns="91425" tIns="91425">
            <a:noAutofit/>
          </a:bodyPr>
          <a:lstStyle/>
          <a:p>
            <a:pPr lvl="0">
              <a:spcBef>
                <a:spcPts val="0"/>
              </a:spcBef>
              <a:buNone/>
            </a:pPr>
            <a:r>
              <a:t/>
            </a:r>
            <a:endParaRPr/>
          </a:p>
        </p:txBody>
      </p:sp>
      <p:pic>
        <p:nvPicPr>
          <p:cNvPr id="351" name="Shape 351"/>
          <p:cNvPicPr preferRelativeResize="0"/>
          <p:nvPr/>
        </p:nvPicPr>
        <p:blipFill>
          <a:blip r:embed="rId3">
            <a:alphaModFix/>
          </a:blip>
          <a:stretch>
            <a:fillRect/>
          </a:stretch>
        </p:blipFill>
        <p:spPr>
          <a:xfrm>
            <a:off x="1305725" y="2297300"/>
            <a:ext cx="9419725" cy="25636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5" name="Shape 355"/>
        <p:cNvGrpSpPr/>
        <p:nvPr/>
      </p:nvGrpSpPr>
      <p:grpSpPr>
        <a:xfrm>
          <a:off x="0" y="0"/>
          <a:ext cx="0" cy="0"/>
          <a:chOff x="0" y="0"/>
          <a:chExt cx="0" cy="0"/>
        </a:xfrm>
      </p:grpSpPr>
      <p:sp>
        <p:nvSpPr>
          <p:cNvPr id="356" name="Shape 356"/>
          <p:cNvSpPr txBox="1"/>
          <p:nvPr>
            <p:ph type="title"/>
          </p:nvPr>
        </p:nvSpPr>
        <p:spPr>
          <a:xfrm>
            <a:off x="7693450" y="3016200"/>
            <a:ext cx="2575800" cy="13257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lang="es-ES"/>
              <a:t>GRACIAS</a:t>
            </a:r>
          </a:p>
        </p:txBody>
      </p:sp>
      <p:pic>
        <p:nvPicPr>
          <p:cNvPr id="357" name="Shape 357"/>
          <p:cNvPicPr preferRelativeResize="0"/>
          <p:nvPr/>
        </p:nvPicPr>
        <p:blipFill rotWithShape="1">
          <a:blip r:embed="rId3">
            <a:alphaModFix/>
          </a:blip>
          <a:srcRect b="0" l="0" r="0" t="0"/>
          <a:stretch/>
        </p:blipFill>
        <p:spPr>
          <a:xfrm>
            <a:off x="1173242" y="2045852"/>
            <a:ext cx="4273800" cy="3523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 name="Shape 118"/>
        <p:cNvGrpSpPr/>
        <p:nvPr/>
      </p:nvGrpSpPr>
      <p:grpSpPr>
        <a:xfrm>
          <a:off x="0" y="0"/>
          <a:ext cx="0" cy="0"/>
          <a:chOff x="0" y="0"/>
          <a:chExt cx="0" cy="0"/>
        </a:xfrm>
      </p:grpSpPr>
      <p:sp>
        <p:nvSpPr>
          <p:cNvPr id="119" name="Shape 119"/>
          <p:cNvSpPr txBox="1"/>
          <p:nvPr>
            <p:ph type="title"/>
          </p:nvPr>
        </p:nvSpPr>
        <p:spPr>
          <a:xfrm>
            <a:off x="2286900" y="365125"/>
            <a:ext cx="9066900" cy="1325700"/>
          </a:xfrm>
          <a:prstGeom prst="rect">
            <a:avLst/>
          </a:prstGeom>
        </p:spPr>
        <p:txBody>
          <a:bodyPr anchorCtr="0" anchor="ctr" bIns="91425" lIns="91425" rIns="91425" tIns="91425">
            <a:noAutofit/>
          </a:bodyPr>
          <a:lstStyle/>
          <a:p>
            <a:pPr lvl="0">
              <a:spcBef>
                <a:spcPts val="0"/>
              </a:spcBef>
              <a:buNone/>
            </a:pPr>
            <a:r>
              <a:rPr lang="es-ES"/>
              <a:t>THE BLUE BRAIN PROJECT</a:t>
            </a:r>
          </a:p>
        </p:txBody>
      </p:sp>
      <p:sp>
        <p:nvSpPr>
          <p:cNvPr id="120" name="Shape 120"/>
          <p:cNvSpPr txBox="1"/>
          <p:nvPr>
            <p:ph idx="1" type="body"/>
          </p:nvPr>
        </p:nvSpPr>
        <p:spPr>
          <a:xfrm>
            <a:off x="838200" y="1825625"/>
            <a:ext cx="7042200" cy="4351200"/>
          </a:xfrm>
          <a:prstGeom prst="rect">
            <a:avLst/>
          </a:prstGeom>
        </p:spPr>
        <p:txBody>
          <a:bodyPr anchorCtr="0" anchor="t" bIns="91425" lIns="91425" rIns="91425" tIns="91425">
            <a:noAutofit/>
          </a:bodyPr>
          <a:lstStyle/>
          <a:p>
            <a:pPr lvl="0">
              <a:spcBef>
                <a:spcPts val="0"/>
              </a:spcBef>
              <a:buNone/>
            </a:pPr>
            <a:r>
              <a:rPr lang="es-ES"/>
              <a:t>The goal of the Blue Brain Project is to build biologically detailed digital reconstructions and simulations of the rodent, and ultimately the human brain. The supercomputer-based reconstructions and simulations built by the project offer a radically new approach for understanding the multilevel structure and function of the brain.</a:t>
            </a:r>
          </a:p>
          <a:p>
            <a:pPr lvl="0">
              <a:spcBef>
                <a:spcPts val="0"/>
              </a:spcBef>
              <a:buNone/>
            </a:pPr>
            <a:r>
              <a:rPr lang="es-ES"/>
              <a:t>http://bluebrain.epfl.ch/page-56882-en.html</a:t>
            </a:r>
          </a:p>
        </p:txBody>
      </p:sp>
      <p:pic>
        <p:nvPicPr>
          <p:cNvPr id="121" name="Shape 121"/>
          <p:cNvPicPr preferRelativeResize="0"/>
          <p:nvPr/>
        </p:nvPicPr>
        <p:blipFill>
          <a:blip r:embed="rId3">
            <a:alphaModFix/>
          </a:blip>
          <a:stretch>
            <a:fillRect/>
          </a:stretch>
        </p:blipFill>
        <p:spPr>
          <a:xfrm>
            <a:off x="8205651" y="1690824"/>
            <a:ext cx="3414675" cy="48374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sp>
        <p:nvSpPr>
          <p:cNvPr id="127" name="Shape 127"/>
          <p:cNvSpPr txBox="1"/>
          <p:nvPr>
            <p:ph type="title"/>
          </p:nvPr>
        </p:nvSpPr>
        <p:spPr>
          <a:xfrm>
            <a:off x="2461700" y="365125"/>
            <a:ext cx="8892000" cy="1325700"/>
          </a:xfrm>
          <a:prstGeom prst="rect">
            <a:avLst/>
          </a:prstGeom>
        </p:spPr>
        <p:txBody>
          <a:bodyPr anchorCtr="0" anchor="ctr" bIns="91425" lIns="91425" rIns="91425" tIns="91425">
            <a:noAutofit/>
          </a:bodyPr>
          <a:lstStyle/>
          <a:p>
            <a:pPr lvl="0">
              <a:spcBef>
                <a:spcPts val="0"/>
              </a:spcBef>
              <a:buClr>
                <a:schemeClr val="dk1"/>
              </a:buClr>
              <a:buSzPct val="25000"/>
              <a:buFont typeface="Arial"/>
              <a:buNone/>
            </a:pPr>
            <a:r>
              <a:rPr lang="es-ES"/>
              <a:t>THE BLUE BRAIN PROJECT</a:t>
            </a:r>
          </a:p>
        </p:txBody>
      </p:sp>
      <p:sp>
        <p:nvSpPr>
          <p:cNvPr id="128" name="Shape 128"/>
          <p:cNvSpPr txBox="1"/>
          <p:nvPr>
            <p:ph idx="1" type="body"/>
          </p:nvPr>
        </p:nvSpPr>
        <p:spPr>
          <a:xfrm>
            <a:off x="328375" y="1927600"/>
            <a:ext cx="8292000" cy="4351200"/>
          </a:xfrm>
          <a:prstGeom prst="rect">
            <a:avLst/>
          </a:prstGeom>
        </p:spPr>
        <p:txBody>
          <a:bodyPr anchorCtr="0" anchor="t" bIns="91425" lIns="91425" rIns="91425" tIns="91425">
            <a:noAutofit/>
          </a:bodyPr>
          <a:lstStyle/>
          <a:p>
            <a:pPr indent="0" lvl="0" marL="0" rtl="0">
              <a:lnSpc>
                <a:spcPct val="139024"/>
              </a:lnSpc>
              <a:spcBef>
                <a:spcPts val="0"/>
              </a:spcBef>
              <a:buNone/>
            </a:pPr>
            <a:r>
              <a:rPr b="1" lang="es-ES" sz="2050">
                <a:highlight>
                  <a:srgbClr val="FFFFFF"/>
                </a:highlight>
                <a:latin typeface="Arial"/>
                <a:ea typeface="Arial"/>
                <a:cs typeface="Arial"/>
                <a:sym typeface="Arial"/>
              </a:rPr>
              <a:t>Mathematical abstraction</a:t>
            </a:r>
          </a:p>
          <a:p>
            <a:pPr lvl="0">
              <a:spcBef>
                <a:spcPts val="0"/>
              </a:spcBef>
              <a:buNone/>
            </a:pPr>
            <a:r>
              <a:rPr lang="es-ES"/>
              <a:t>The third stage in the Blue Brain workflow is the choice or design of mathematical abstractions describing the structure and function of the brain at different levels of organization. Examples include the equations used to describe the functioning of individual ion channels (based on the </a:t>
            </a:r>
            <a:r>
              <a:rPr b="1" lang="es-ES"/>
              <a:t>Hodgkin-Huxley</a:t>
            </a:r>
            <a:r>
              <a:rPr lang="es-ES"/>
              <a:t> phenomenological model) and flows of electric current along neuronal fibers (based on </a:t>
            </a:r>
            <a:r>
              <a:rPr b="1" lang="es-ES"/>
              <a:t>discretized versions of classical cable equations</a:t>
            </a:r>
            <a:r>
              <a:rPr lang="es-ES"/>
              <a:t>).</a:t>
            </a:r>
          </a:p>
        </p:txBody>
      </p:sp>
      <p:pic>
        <p:nvPicPr>
          <p:cNvPr id="129" name="Shape 129"/>
          <p:cNvPicPr preferRelativeResize="0"/>
          <p:nvPr/>
        </p:nvPicPr>
        <p:blipFill>
          <a:blip r:embed="rId3">
            <a:alphaModFix/>
          </a:blip>
          <a:stretch>
            <a:fillRect/>
          </a:stretch>
        </p:blipFill>
        <p:spPr>
          <a:xfrm>
            <a:off x="8620300" y="0"/>
            <a:ext cx="3429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 name="Shape 134"/>
        <p:cNvGrpSpPr/>
        <p:nvPr/>
      </p:nvGrpSpPr>
      <p:grpSpPr>
        <a:xfrm>
          <a:off x="0" y="0"/>
          <a:ext cx="0" cy="0"/>
          <a:chOff x="0" y="0"/>
          <a:chExt cx="0" cy="0"/>
        </a:xfrm>
      </p:grpSpPr>
      <p:sp>
        <p:nvSpPr>
          <p:cNvPr id="135" name="Shape 135"/>
          <p:cNvSpPr txBox="1"/>
          <p:nvPr>
            <p:ph type="title"/>
          </p:nvPr>
        </p:nvSpPr>
        <p:spPr>
          <a:xfrm>
            <a:off x="2257800" y="190325"/>
            <a:ext cx="9096000" cy="1325700"/>
          </a:xfrm>
          <a:prstGeom prst="rect">
            <a:avLst/>
          </a:prstGeom>
        </p:spPr>
        <p:txBody>
          <a:bodyPr anchorCtr="0" anchor="ctr" bIns="91425" lIns="91425" rIns="91425" tIns="91425">
            <a:noAutofit/>
          </a:bodyPr>
          <a:lstStyle/>
          <a:p>
            <a:pPr indent="-69850" lvl="0" marL="177800">
              <a:spcBef>
                <a:spcPts val="1000"/>
              </a:spcBef>
              <a:buClr>
                <a:schemeClr val="dk1"/>
              </a:buClr>
              <a:buSzPct val="30555"/>
              <a:buFont typeface="Arial"/>
              <a:buNone/>
            </a:pPr>
            <a:r>
              <a:rPr b="1" lang="es-ES" sz="3600"/>
              <a:t>Doctrina de la neurona</a:t>
            </a:r>
          </a:p>
        </p:txBody>
      </p:sp>
      <p:sp>
        <p:nvSpPr>
          <p:cNvPr id="136" name="Shape 136"/>
          <p:cNvSpPr txBox="1"/>
          <p:nvPr>
            <p:ph idx="1" type="body"/>
          </p:nvPr>
        </p:nvSpPr>
        <p:spPr>
          <a:xfrm>
            <a:off x="838200" y="1825625"/>
            <a:ext cx="5673000" cy="4351200"/>
          </a:xfrm>
          <a:prstGeom prst="rect">
            <a:avLst/>
          </a:prstGeom>
        </p:spPr>
        <p:txBody>
          <a:bodyPr anchorCtr="0" anchor="t" bIns="91425" lIns="91425" rIns="91425" tIns="91425">
            <a:noAutofit/>
          </a:bodyPr>
          <a:lstStyle/>
          <a:p>
            <a:pPr indent="0" lvl="0" marL="177800" rtl="0">
              <a:spcBef>
                <a:spcPts val="0"/>
              </a:spcBef>
              <a:buNone/>
            </a:pPr>
            <a:r>
              <a:rPr lang="es-ES"/>
              <a:t>Santiago Ramón y Cajal vs</a:t>
            </a:r>
          </a:p>
          <a:p>
            <a:pPr indent="0" lvl="0" marL="177800" rtl="0">
              <a:spcBef>
                <a:spcPts val="0"/>
              </a:spcBef>
              <a:buNone/>
            </a:pPr>
            <a:r>
              <a:rPr lang="es-ES"/>
              <a:t>Camillo Golgi. Retícula</a:t>
            </a:r>
          </a:p>
          <a:p>
            <a:pPr indent="0" lvl="0" marL="177800">
              <a:spcBef>
                <a:spcPts val="0"/>
              </a:spcBef>
              <a:buNone/>
            </a:pPr>
            <a:r>
              <a:t/>
            </a:r>
            <a:endParaRPr/>
          </a:p>
        </p:txBody>
      </p:sp>
      <p:pic>
        <p:nvPicPr>
          <p:cNvPr descr="C:\Documents and Settings\Elio Atenógenes\Escritorio\Presentación\Neuronas.bmp" id="137" name="Shape 137"/>
          <p:cNvPicPr preferRelativeResize="0"/>
          <p:nvPr/>
        </p:nvPicPr>
        <p:blipFill rotWithShape="1">
          <a:blip r:embed="rId3">
            <a:alphaModFix/>
          </a:blip>
          <a:srcRect b="0" l="0" r="0" t="0"/>
          <a:stretch/>
        </p:blipFill>
        <p:spPr>
          <a:xfrm>
            <a:off x="6608689" y="1935614"/>
            <a:ext cx="4745100" cy="3424200"/>
          </a:xfrm>
          <a:prstGeom prst="rect">
            <a:avLst/>
          </a:prstGeom>
          <a:noFill/>
          <a:ln>
            <a:noFill/>
          </a:ln>
        </p:spPr>
      </p:pic>
      <p:pic>
        <p:nvPicPr>
          <p:cNvPr descr="C:\Documents and Settings\Elio Atenógenes\Escritorio\Presentación\Potencial de acción.bmp" id="138" name="Shape 138"/>
          <p:cNvPicPr preferRelativeResize="0"/>
          <p:nvPr/>
        </p:nvPicPr>
        <p:blipFill rotWithShape="1">
          <a:blip r:embed="rId4">
            <a:alphaModFix/>
          </a:blip>
          <a:srcRect b="0" l="0" r="0" t="0"/>
          <a:stretch/>
        </p:blipFill>
        <p:spPr>
          <a:xfrm>
            <a:off x="2191513" y="3281364"/>
            <a:ext cx="1076400" cy="1524000"/>
          </a:xfrm>
          <a:prstGeom prst="rect">
            <a:avLst/>
          </a:prstGeom>
          <a:noFill/>
          <a:ln>
            <a:noFill/>
          </a:ln>
        </p:spPr>
      </p:pic>
      <p:pic>
        <p:nvPicPr>
          <p:cNvPr descr="C:\Documents and Settings\Elio Atenógenes\Escritorio\Presentación\Dinámica.bmp" id="139" name="Shape 139"/>
          <p:cNvPicPr preferRelativeResize="0"/>
          <p:nvPr/>
        </p:nvPicPr>
        <p:blipFill rotWithShape="1">
          <a:blip r:embed="rId5">
            <a:alphaModFix/>
          </a:blip>
          <a:srcRect b="0" l="0" r="0" t="0"/>
          <a:stretch/>
        </p:blipFill>
        <p:spPr>
          <a:xfrm>
            <a:off x="1804416" y="5014523"/>
            <a:ext cx="2281199" cy="1625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 name="Shape 144"/>
        <p:cNvGrpSpPr/>
        <p:nvPr/>
      </p:nvGrpSpPr>
      <p:grpSpPr>
        <a:xfrm>
          <a:off x="0" y="0"/>
          <a:ext cx="0" cy="0"/>
          <a:chOff x="0" y="0"/>
          <a:chExt cx="0" cy="0"/>
        </a:xfrm>
      </p:grpSpPr>
      <p:sp>
        <p:nvSpPr>
          <p:cNvPr id="145" name="Shape 145"/>
          <p:cNvSpPr txBox="1"/>
          <p:nvPr>
            <p:ph type="title"/>
          </p:nvPr>
        </p:nvSpPr>
        <p:spPr>
          <a:xfrm>
            <a:off x="1462200" y="2537550"/>
            <a:ext cx="9139800" cy="1325700"/>
          </a:xfrm>
          <a:prstGeom prst="rect">
            <a:avLst/>
          </a:prstGeom>
        </p:spPr>
        <p:txBody>
          <a:bodyPr anchorCtr="0" anchor="ctr" bIns="91425" lIns="91425" rIns="91425" tIns="91425">
            <a:noAutofit/>
          </a:bodyPr>
          <a:lstStyle/>
          <a:p>
            <a:pPr lvl="0" algn="ctr">
              <a:spcBef>
                <a:spcPts val="0"/>
              </a:spcBef>
              <a:buNone/>
            </a:pPr>
            <a:r>
              <a:rPr lang="es-ES"/>
              <a:t>Modelos</a:t>
            </a:r>
          </a:p>
        </p:txBody>
      </p:sp>
      <p:sp>
        <p:nvSpPr>
          <p:cNvPr id="146" name="Shape 146"/>
          <p:cNvSpPr txBox="1"/>
          <p:nvPr>
            <p:ph idx="1" type="body"/>
          </p:nvPr>
        </p:nvSpPr>
        <p:spPr>
          <a:xfrm>
            <a:off x="838200" y="1825625"/>
            <a:ext cx="10515600" cy="43512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 name="Shape 151"/>
        <p:cNvGrpSpPr/>
        <p:nvPr/>
      </p:nvGrpSpPr>
      <p:grpSpPr>
        <a:xfrm>
          <a:off x="0" y="0"/>
          <a:ext cx="0" cy="0"/>
          <a:chOff x="0" y="0"/>
          <a:chExt cx="0" cy="0"/>
        </a:xfrm>
      </p:grpSpPr>
      <p:pic>
        <p:nvPicPr>
          <p:cNvPr descr="https://upload.wikimedia.org/wikipedia/commons/thumb/1/1f/MembraneCircuit.svg/448px-MembraneCircuit.svg.png" id="152" name="Shape 152"/>
          <p:cNvPicPr preferRelativeResize="0"/>
          <p:nvPr/>
        </p:nvPicPr>
        <p:blipFill rotWithShape="1">
          <a:blip r:embed="rId3">
            <a:alphaModFix/>
          </a:blip>
          <a:srcRect b="0" l="0" r="0" t="0"/>
          <a:stretch/>
        </p:blipFill>
        <p:spPr>
          <a:xfrm>
            <a:off x="6802450" y="3154175"/>
            <a:ext cx="5075700" cy="3263099"/>
          </a:xfrm>
          <a:prstGeom prst="rect">
            <a:avLst/>
          </a:prstGeom>
          <a:noFill/>
          <a:ln>
            <a:noFill/>
          </a:ln>
        </p:spPr>
      </p:pic>
      <p:pic>
        <p:nvPicPr>
          <p:cNvPr id="153" name="Shape 153"/>
          <p:cNvPicPr preferRelativeResize="0"/>
          <p:nvPr/>
        </p:nvPicPr>
        <p:blipFill rotWithShape="1">
          <a:blip r:embed="rId4">
            <a:alphaModFix/>
          </a:blip>
          <a:srcRect b="0" l="0" r="0" t="0"/>
          <a:stretch/>
        </p:blipFill>
        <p:spPr>
          <a:xfrm>
            <a:off x="304800" y="1905000"/>
            <a:ext cx="7467600" cy="4403700"/>
          </a:xfrm>
          <a:prstGeom prst="rect">
            <a:avLst/>
          </a:prstGeom>
          <a:noFill/>
          <a:ln>
            <a:noFill/>
          </a:ln>
        </p:spPr>
      </p:pic>
      <p:sp>
        <p:nvSpPr>
          <p:cNvPr id="154" name="Shape 154"/>
          <p:cNvSpPr txBox="1"/>
          <p:nvPr>
            <p:ph type="title"/>
          </p:nvPr>
        </p:nvSpPr>
        <p:spPr>
          <a:xfrm>
            <a:off x="2689859" y="60325"/>
            <a:ext cx="8816400" cy="13257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0" i="0" lang="es-ES" sz="4400" u="none" cap="none" strike="noStrike">
                <a:solidFill>
                  <a:schemeClr val="dk1"/>
                </a:solidFill>
                <a:latin typeface="Calibri"/>
                <a:ea typeface="Calibri"/>
                <a:cs typeface="Calibri"/>
                <a:sym typeface="Calibri"/>
              </a:rPr>
              <a:t>Hodgkin-Huxley</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 name="Shape 158"/>
        <p:cNvGrpSpPr/>
        <p:nvPr/>
      </p:nvGrpSpPr>
      <p:grpSpPr>
        <a:xfrm>
          <a:off x="0" y="0"/>
          <a:ext cx="0" cy="0"/>
          <a:chOff x="0" y="0"/>
          <a:chExt cx="0" cy="0"/>
        </a:xfrm>
      </p:grpSpPr>
      <p:sp>
        <p:nvSpPr>
          <p:cNvPr id="159" name="Shape 159"/>
          <p:cNvSpPr txBox="1"/>
          <p:nvPr>
            <p:ph type="title"/>
          </p:nvPr>
        </p:nvSpPr>
        <p:spPr>
          <a:xfrm>
            <a:off x="2563799" y="263150"/>
            <a:ext cx="8790000" cy="13257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0" i="0" lang="es-ES" sz="4400" u="none" cap="none" strike="noStrike">
                <a:solidFill>
                  <a:schemeClr val="dk1"/>
                </a:solidFill>
                <a:latin typeface="Calibri"/>
                <a:ea typeface="Calibri"/>
                <a:cs typeface="Calibri"/>
                <a:sym typeface="Calibri"/>
              </a:rPr>
              <a:t>La membrana, canales y bombas</a:t>
            </a:r>
          </a:p>
        </p:txBody>
      </p:sp>
      <p:sp>
        <p:nvSpPr>
          <p:cNvPr id="160" name="Shape 160"/>
          <p:cNvSpPr txBox="1"/>
          <p:nvPr>
            <p:ph idx="1" type="body"/>
          </p:nvPr>
        </p:nvSpPr>
        <p:spPr>
          <a:xfrm>
            <a:off x="838200" y="1825625"/>
            <a:ext cx="10515599" cy="4351338"/>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dk1"/>
              </a:buClr>
              <a:buSzPct val="100000"/>
              <a:buFont typeface="Arial"/>
              <a:buNone/>
            </a:pPr>
            <a:r>
              <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ct val="100000"/>
              <a:buFont typeface="Arial"/>
              <a:buNone/>
            </a:pPr>
            <a:r>
              <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buClr>
                <a:schemeClr val="dk1"/>
              </a:buClr>
              <a:buSzPct val="100000"/>
              <a:buFont typeface="Arial"/>
              <a:buNone/>
            </a:pPr>
            <a:r>
              <a:t/>
            </a:r>
            <a:endParaRPr b="0" i="0" sz="2800" u="none" cap="none" strike="noStrike">
              <a:solidFill>
                <a:schemeClr val="dk1"/>
              </a:solidFill>
              <a:latin typeface="Calibri"/>
              <a:ea typeface="Calibri"/>
              <a:cs typeface="Calibri"/>
              <a:sym typeface="Calibri"/>
            </a:endParaRPr>
          </a:p>
        </p:txBody>
      </p:sp>
      <p:pic>
        <p:nvPicPr>
          <p:cNvPr descr="CellMembraneDrawing.jpg" id="161" name="Shape 161"/>
          <p:cNvPicPr preferRelativeResize="0"/>
          <p:nvPr/>
        </p:nvPicPr>
        <p:blipFill rotWithShape="1">
          <a:blip r:embed="rId3">
            <a:alphaModFix/>
          </a:blip>
          <a:srcRect b="0" l="0" r="0" t="0"/>
          <a:stretch/>
        </p:blipFill>
        <p:spPr>
          <a:xfrm>
            <a:off x="3381375" y="1285875"/>
            <a:ext cx="5505450" cy="2909887"/>
          </a:xfrm>
          <a:prstGeom prst="rect">
            <a:avLst/>
          </a:prstGeom>
          <a:noFill/>
          <a:ln>
            <a:noFill/>
          </a:ln>
        </p:spPr>
      </p:pic>
      <p:pic>
        <p:nvPicPr>
          <p:cNvPr descr="ionchannel.jpg" id="162" name="Shape 162"/>
          <p:cNvPicPr preferRelativeResize="0"/>
          <p:nvPr/>
        </p:nvPicPr>
        <p:blipFill rotWithShape="1">
          <a:blip r:embed="rId4">
            <a:alphaModFix/>
          </a:blip>
          <a:srcRect b="0" l="0" r="0" t="0"/>
          <a:stretch/>
        </p:blipFill>
        <p:spPr>
          <a:xfrm>
            <a:off x="6310314" y="4500562"/>
            <a:ext cx="3565525" cy="1714500"/>
          </a:xfrm>
          <a:prstGeom prst="rect">
            <a:avLst/>
          </a:prstGeom>
          <a:noFill/>
          <a:ln>
            <a:noFill/>
          </a:ln>
        </p:spPr>
      </p:pic>
      <p:pic>
        <p:nvPicPr>
          <p:cNvPr descr="NaKpompe2.jpg" id="163" name="Shape 163"/>
          <p:cNvPicPr preferRelativeResize="0"/>
          <p:nvPr/>
        </p:nvPicPr>
        <p:blipFill rotWithShape="1">
          <a:blip r:embed="rId5">
            <a:alphaModFix/>
          </a:blip>
          <a:srcRect b="0" l="0" r="0" t="0"/>
          <a:stretch/>
        </p:blipFill>
        <p:spPr>
          <a:xfrm>
            <a:off x="2166939" y="4143375"/>
            <a:ext cx="4105275" cy="222408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